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Caveat Brush"/>
      <p:regular r:id="rId37"/>
    </p:embeddedFont>
    <p:embeddedFont>
      <p:font typeface="Itim"/>
      <p:regular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BE21F3-0632-464E-BB7F-8690A1C023C8}">
  <a:tblStyle styleId="{A5BE21F3-0632-464E-BB7F-8690A1C023C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CaveatBrush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Iti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9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g9eef0a043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1" name="Google Shape;7161;g9eef0a043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5" name="Shape 7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6" name="Google Shape;7556;g10d1eaa3f0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7" name="Google Shape;7557;g10d1eaa3f0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0" name="Shape 7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" name="Google Shape;7641;g10d1eaa3f0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2" name="Google Shape;7642;g10d1eaa3f0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1" name="Shape 7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2" name="Google Shape;7722;g10d32c25c0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3" name="Google Shape;7723;g10d32c25c0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9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9eef0a043f_0_4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9eef0a043f_0_4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7" name="Shape 7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g540b121389_2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9" name="Google Shape;7779;g540b121389_2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7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8" name="Google Shape;7948;g10d84e246a1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9" name="Google Shape;7949;g10d84e246a1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5" name="Shape 7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" name="Google Shape;7956;g10d32c25c0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7" name="Google Shape;7957;g10d32c25c0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3" name="Shape 7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4" name="Google Shape;7964;g9eef0a043f_0_1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5" name="Google Shape;7965;g9eef0a043f_0_1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6" name="Shape 7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7" name="Google Shape;7977;g10d32c25c0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8" name="Google Shape;7978;g10d32c25c0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8" name="Shape 7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" name="Google Shape;7989;g10d32c25c0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0" name="Google Shape;7990;g10d32c25c0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8" name="Shape 7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" name="Google Shape;7219;g9fe55af37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0" name="Google Shape;7220;g9fe55af37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0" name="Shape 8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1" name="Google Shape;8001;g540b121389_2_2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2" name="Google Shape;8002;g540b121389_2_2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2" name="Shape 8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3" name="Google Shape;8013;g10d84e246a1_15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4" name="Google Shape;8014;g10d84e246a1_1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0" name="Shape 8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1" name="Google Shape;8021;g10d84e246a1_1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2" name="Google Shape;8022;g10d84e246a1_1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8" name="Shape 8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9" name="Google Shape;8029;g10d84e246a1_15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0" name="Google Shape;8030;g10d84e246a1_15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2" name="Shape 7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" name="Google Shape;7273;g9eef0a043f_0_1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4" name="Google Shape;7274;g9eef0a043f_0_1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2" name="Shape 7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3" name="Google Shape;7313;g9eef0a043f_0_3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4" name="Google Shape;7314;g9eef0a043f_0_3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2" name="Shape 7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3" name="Google Shape;7363;g9eef0a043f_0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4" name="Google Shape;7364;g9eef0a043f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0" name="Shape 7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1" name="Google Shape;7371;g10d84e246a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2" name="Google Shape;7372;g10d84e246a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9" name="Shape 7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0" name="Google Shape;7390;g10d32c25c0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1" name="Google Shape;7391;g10d32c25c0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7" name="Shape 7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8" name="Google Shape;7398;g9eef0a043f_0_2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9" name="Google Shape;7399;g9eef0a043f_0_2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7" name="Shape 7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8" name="Google Shape;7478;g10d1eaa3f0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9" name="Google Shape;7479;g10d1eaa3f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Google Shape;14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11"/>
          <p:cNvSpPr txBox="1"/>
          <p:nvPr>
            <p:ph hasCustomPrompt="1" type="title"/>
          </p:nvPr>
        </p:nvSpPr>
        <p:spPr>
          <a:xfrm>
            <a:off x="980250" y="1629250"/>
            <a:ext cx="7183500" cy="13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6" name="Google Shape;1476;p11"/>
          <p:cNvSpPr txBox="1"/>
          <p:nvPr>
            <p:ph idx="1" type="body"/>
          </p:nvPr>
        </p:nvSpPr>
        <p:spPr>
          <a:xfrm>
            <a:off x="1876425" y="3336725"/>
            <a:ext cx="53913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00"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477" name="Google Shape;1477;p11"/>
          <p:cNvGrpSpPr/>
          <p:nvPr/>
        </p:nvGrpSpPr>
        <p:grpSpPr>
          <a:xfrm>
            <a:off x="7754788" y="3637875"/>
            <a:ext cx="2106500" cy="597475"/>
            <a:chOff x="-2810250" y="3572525"/>
            <a:chExt cx="2106500" cy="597475"/>
          </a:xfrm>
        </p:grpSpPr>
        <p:sp>
          <p:nvSpPr>
            <p:cNvPr id="1478" name="Google Shape;1478;p11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8" name="Google Shape;1588;p11"/>
          <p:cNvGrpSpPr/>
          <p:nvPr/>
        </p:nvGrpSpPr>
        <p:grpSpPr>
          <a:xfrm flipH="1">
            <a:off x="-12" y="609509"/>
            <a:ext cx="2106500" cy="597475"/>
            <a:chOff x="-2810250" y="3572525"/>
            <a:chExt cx="2106500" cy="597475"/>
          </a:xfrm>
        </p:grpSpPr>
        <p:sp>
          <p:nvSpPr>
            <p:cNvPr id="1589" name="Google Shape;1589;p11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9" name="Google Shape;1699;p11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7768424">
            <a:off x="7749713" y="-1133594"/>
            <a:ext cx="2763901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1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8100024">
            <a:off x="-1646575" y="3704182"/>
            <a:ext cx="2763901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/>
          <p:nvPr>
            <p:ph idx="1" type="subTitle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5" name="Google Shape;1705;p13"/>
          <p:cNvSpPr txBox="1"/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06" name="Google Shape;1706;p13"/>
          <p:cNvSpPr txBox="1"/>
          <p:nvPr>
            <p:ph hasCustomPrompt="1" idx="2" type="title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5"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/>
          <p:nvPr>
            <p:ph idx="1" type="subTitle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5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2" name="Google Shape;1892;p14"/>
          <p:cNvSpPr txBox="1"/>
          <p:nvPr>
            <p:ph idx="2" type="subTitle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5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3" name="Google Shape;1893;p14"/>
          <p:cNvSpPr txBox="1"/>
          <p:nvPr>
            <p:ph idx="3" type="subTitle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5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4" name="Google Shape;1894;p14"/>
          <p:cNvSpPr txBox="1"/>
          <p:nvPr>
            <p:ph idx="4" type="subTitle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5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5" name="Google Shape;1895;p14"/>
          <p:cNvSpPr txBox="1"/>
          <p:nvPr>
            <p:ph idx="5" type="subTitle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6" name="Google Shape;1896;p14"/>
          <p:cNvSpPr txBox="1"/>
          <p:nvPr>
            <p:ph idx="6" type="subTitle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7" name="Google Shape;1897;p14"/>
          <p:cNvSpPr txBox="1"/>
          <p:nvPr>
            <p:ph idx="7" type="subTitle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8" name="Google Shape;1898;p14"/>
          <p:cNvSpPr txBox="1"/>
          <p:nvPr>
            <p:ph idx="8" type="subTitle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9" name="Google Shape;1899;p14"/>
          <p:cNvSpPr txBox="1"/>
          <p:nvPr>
            <p:ph hasCustomPrompt="1" type="title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/>
          <p:nvPr>
            <p:ph hasCustomPrompt="1" idx="9" type="title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/>
          <p:nvPr>
            <p:ph hasCustomPrompt="1" idx="13" type="title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/>
          <p:nvPr>
            <p:ph hasCustomPrompt="1" idx="14" type="title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/>
          <p:nvPr>
            <p:ph idx="15"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904" name="Google Shape;1904;p14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ONE_COLUMN_TEXT_1_1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/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29" name="Google Shape;2129;p15"/>
          <p:cNvSpPr txBox="1"/>
          <p:nvPr>
            <p:ph idx="1" type="body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spTree>
      <p:nvGrpSpPr>
        <p:cNvPr id="2310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/>
          <p:nvPr>
            <p:ph idx="1" type="subTitle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13" name="Google Shape;2313;p16"/>
          <p:cNvSpPr txBox="1"/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6_1">
    <p:spTree>
      <p:nvGrpSpPr>
        <p:cNvPr id="2538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/>
          <p:nvPr>
            <p:ph idx="1" type="subTitle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1" name="Google Shape;2541;p17"/>
          <p:cNvSpPr txBox="1"/>
          <p:nvPr>
            <p:ph idx="2" type="subTitle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2" name="Google Shape;2542;p17"/>
          <p:cNvSpPr txBox="1"/>
          <p:nvPr>
            <p:ph idx="3" type="subTitle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3" name="Google Shape;2543;p17"/>
          <p:cNvSpPr txBox="1"/>
          <p:nvPr>
            <p:ph idx="4" type="subTitle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4" name="Google Shape;2544;p17"/>
          <p:cNvSpPr txBox="1"/>
          <p:nvPr>
            <p:ph idx="5" type="subTitle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5" name="Google Shape;2545;p17"/>
          <p:cNvSpPr txBox="1"/>
          <p:nvPr>
            <p:ph idx="6" type="subTitle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0" name="Google Shape;2770;p17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77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2" name="Google Shape;27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3" name="Google Shape;2773;p18"/>
          <p:cNvSpPr txBox="1"/>
          <p:nvPr>
            <p:ph idx="1" type="subTitle"/>
          </p:nvPr>
        </p:nvSpPr>
        <p:spPr>
          <a:xfrm>
            <a:off x="4578900" y="1788463"/>
            <a:ext cx="38589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2774" name="Google Shape;2774;p18"/>
          <p:cNvSpPr txBox="1"/>
          <p:nvPr>
            <p:ph idx="2" type="subTitle"/>
          </p:nvPr>
        </p:nvSpPr>
        <p:spPr>
          <a:xfrm>
            <a:off x="714875" y="1788463"/>
            <a:ext cx="38589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775" name="Google Shape;2775;p18"/>
          <p:cNvSpPr txBox="1"/>
          <p:nvPr>
            <p:ph idx="3" type="subTitle"/>
          </p:nvPr>
        </p:nvSpPr>
        <p:spPr>
          <a:xfrm>
            <a:off x="714875" y="2173466"/>
            <a:ext cx="3858900" cy="19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grpSp>
        <p:nvGrpSpPr>
          <p:cNvPr id="2776" name="Google Shape;2776;p1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2777" name="Google Shape;2777;p18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18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18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18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18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18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18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18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18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18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18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18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18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18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18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18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8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8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18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18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18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18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18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18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18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18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18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18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18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18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18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18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8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8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18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18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18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18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18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8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8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8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18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18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18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18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18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18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18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18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18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18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18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18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18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18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18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18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18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18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18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18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18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18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18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18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18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18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18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18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18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18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18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18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18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18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18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18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18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18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18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18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18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18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18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18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18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18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18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18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8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8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8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8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18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18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8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18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18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18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18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8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18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18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7" name="Google Shape;2887;p1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2888" name="Google Shape;2888;p18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8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8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18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18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8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8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56" name="Google Shape;2956;p18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7184650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18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332763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8" name="Google Shape;2958;p18"/>
          <p:cNvSpPr txBox="1"/>
          <p:nvPr>
            <p:ph idx="4" type="subTitle"/>
          </p:nvPr>
        </p:nvSpPr>
        <p:spPr>
          <a:xfrm>
            <a:off x="4578900" y="2173466"/>
            <a:ext cx="3858900" cy="19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59" name="Google Shape;2959;p18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/>
          <p:nvPr>
            <p:ph idx="1" type="subTitle"/>
          </p:nvPr>
        </p:nvSpPr>
        <p:spPr>
          <a:xfrm>
            <a:off x="1483500" y="1709511"/>
            <a:ext cx="3858900" cy="4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grpSp>
        <p:nvGrpSpPr>
          <p:cNvPr id="2963" name="Google Shape;2963;p19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88" name="Google Shape;3188;p19"/>
          <p:cNvSpPr txBox="1"/>
          <p:nvPr>
            <p:ph idx="2" type="subTitle"/>
          </p:nvPr>
        </p:nvSpPr>
        <p:spPr>
          <a:xfrm>
            <a:off x="1483500" y="2051620"/>
            <a:ext cx="6177000" cy="15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6_1_1">
    <p:spTree>
      <p:nvGrpSpPr>
        <p:cNvPr id="3189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/>
          <p:nvPr>
            <p:ph idx="1" type="subTitle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92" name="Google Shape;3192;p20"/>
          <p:cNvSpPr txBox="1"/>
          <p:nvPr>
            <p:ph idx="2" type="subTitle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93" name="Google Shape;3193;p20"/>
          <p:cNvSpPr txBox="1"/>
          <p:nvPr>
            <p:ph idx="3" type="subTitle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94" name="Google Shape;3194;p20"/>
          <p:cNvSpPr txBox="1"/>
          <p:nvPr>
            <p:ph idx="4" type="subTitle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95" name="Google Shape;3195;p20"/>
          <p:cNvSpPr txBox="1"/>
          <p:nvPr>
            <p:ph idx="5" type="subTitle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96" name="Google Shape;3196;p20"/>
          <p:cNvSpPr txBox="1"/>
          <p:nvPr>
            <p:ph idx="6" type="subTitle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3197" name="Google Shape;3197;p2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1" name="Google Shape;3421;p20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/>
          <p:nvPr>
            <p:ph idx="1" type="subTitle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8" name="Google Shape;198;p3"/>
          <p:cNvSpPr txBox="1"/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9" name="Google Shape;199;p3"/>
          <p:cNvSpPr txBox="1"/>
          <p:nvPr>
            <p:ph hasCustomPrompt="1" idx="2" type="title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6">
    <p:spTree>
      <p:nvGrpSpPr>
        <p:cNvPr id="3422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3" name="Google Shape;34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4" name="Google Shape;3424;p21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425" name="Google Shape;3425;p21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35" name="Google Shape;3535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6" name="Google Shape;3536;p21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7" name="Google Shape;3537;p21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538" name="Google Shape;3538;p21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21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21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8" name="Google Shape;3648;p21"/>
          <p:cNvSpPr txBox="1"/>
          <p:nvPr>
            <p:ph idx="1" type="subTitle"/>
          </p:nvPr>
        </p:nvSpPr>
        <p:spPr>
          <a:xfrm>
            <a:off x="1378966" y="3375250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49" name="Google Shape;3649;p21"/>
          <p:cNvSpPr txBox="1"/>
          <p:nvPr>
            <p:ph idx="2" type="subTitle"/>
          </p:nvPr>
        </p:nvSpPr>
        <p:spPr>
          <a:xfrm>
            <a:off x="5261566" y="3375250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50" name="Google Shape;3650;p21"/>
          <p:cNvSpPr txBox="1"/>
          <p:nvPr>
            <p:ph idx="3" type="subTitle"/>
          </p:nvPr>
        </p:nvSpPr>
        <p:spPr>
          <a:xfrm>
            <a:off x="1378966" y="183580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51" name="Google Shape;3651;p21"/>
          <p:cNvSpPr txBox="1"/>
          <p:nvPr>
            <p:ph idx="4" type="subTitle"/>
          </p:nvPr>
        </p:nvSpPr>
        <p:spPr>
          <a:xfrm>
            <a:off x="5261566" y="183580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52" name="Google Shape;3652;p21"/>
          <p:cNvSpPr txBox="1"/>
          <p:nvPr>
            <p:ph idx="5" type="subTitle"/>
          </p:nvPr>
        </p:nvSpPr>
        <p:spPr>
          <a:xfrm>
            <a:off x="1378966" y="2352146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53" name="Google Shape;3653;p21"/>
          <p:cNvSpPr txBox="1"/>
          <p:nvPr>
            <p:ph idx="6" type="subTitle"/>
          </p:nvPr>
        </p:nvSpPr>
        <p:spPr>
          <a:xfrm>
            <a:off x="5246700" y="2352146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54" name="Google Shape;3654;p21"/>
          <p:cNvSpPr txBox="1"/>
          <p:nvPr>
            <p:ph idx="7" type="subTitle"/>
          </p:nvPr>
        </p:nvSpPr>
        <p:spPr>
          <a:xfrm>
            <a:off x="1378966" y="3856333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55" name="Google Shape;3655;p21"/>
          <p:cNvSpPr txBox="1"/>
          <p:nvPr>
            <p:ph idx="8" type="subTitle"/>
          </p:nvPr>
        </p:nvSpPr>
        <p:spPr>
          <a:xfrm>
            <a:off x="5261566" y="3856333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56" name="Google Shape;3656;p21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6_1">
    <p:spTree>
      <p:nvGrpSpPr>
        <p:cNvPr id="3657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8" name="Google Shape;36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9" name="Google Shape;3659;p22"/>
          <p:cNvSpPr txBox="1"/>
          <p:nvPr>
            <p:ph idx="1" type="subTitle"/>
          </p:nvPr>
        </p:nvSpPr>
        <p:spPr>
          <a:xfrm>
            <a:off x="600131" y="3083184"/>
            <a:ext cx="20436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60" name="Google Shape;3660;p22"/>
          <p:cNvSpPr txBox="1"/>
          <p:nvPr>
            <p:ph idx="2" type="subTitle"/>
          </p:nvPr>
        </p:nvSpPr>
        <p:spPr>
          <a:xfrm>
            <a:off x="6499803" y="3083184"/>
            <a:ext cx="20436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61" name="Google Shape;3661;p22"/>
          <p:cNvSpPr txBox="1"/>
          <p:nvPr>
            <p:ph idx="3" type="subTitle"/>
          </p:nvPr>
        </p:nvSpPr>
        <p:spPr>
          <a:xfrm>
            <a:off x="600131" y="1941313"/>
            <a:ext cx="2043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62" name="Google Shape;3662;p22"/>
          <p:cNvSpPr txBox="1"/>
          <p:nvPr>
            <p:ph idx="4" type="subTitle"/>
          </p:nvPr>
        </p:nvSpPr>
        <p:spPr>
          <a:xfrm>
            <a:off x="6499803" y="1941313"/>
            <a:ext cx="2043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663" name="Google Shape;3663;p22"/>
          <p:cNvSpPr txBox="1"/>
          <p:nvPr>
            <p:ph idx="5" type="subTitle"/>
          </p:nvPr>
        </p:nvSpPr>
        <p:spPr>
          <a:xfrm>
            <a:off x="600131" y="2247668"/>
            <a:ext cx="20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64" name="Google Shape;3664;p22"/>
          <p:cNvSpPr txBox="1"/>
          <p:nvPr>
            <p:ph idx="6" type="subTitle"/>
          </p:nvPr>
        </p:nvSpPr>
        <p:spPr>
          <a:xfrm>
            <a:off x="6499803" y="2247668"/>
            <a:ext cx="20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65" name="Google Shape;3665;p22"/>
          <p:cNvSpPr txBox="1"/>
          <p:nvPr>
            <p:ph idx="7" type="subTitle"/>
          </p:nvPr>
        </p:nvSpPr>
        <p:spPr>
          <a:xfrm>
            <a:off x="600131" y="3356118"/>
            <a:ext cx="20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66" name="Google Shape;3666;p22"/>
          <p:cNvSpPr txBox="1"/>
          <p:nvPr>
            <p:ph idx="8" type="subTitle"/>
          </p:nvPr>
        </p:nvSpPr>
        <p:spPr>
          <a:xfrm>
            <a:off x="6499803" y="3356118"/>
            <a:ext cx="20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67" name="Google Shape;3667;p22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68" name="Google Shape;3668;p22"/>
          <p:cNvSpPr txBox="1"/>
          <p:nvPr>
            <p:ph hasCustomPrompt="1" idx="9" type="title"/>
          </p:nvPr>
        </p:nvSpPr>
        <p:spPr>
          <a:xfrm>
            <a:off x="3664009" y="1969786"/>
            <a:ext cx="8637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9" name="Google Shape;3669;p22"/>
          <p:cNvSpPr txBox="1"/>
          <p:nvPr>
            <p:ph hasCustomPrompt="1" idx="13" type="title"/>
          </p:nvPr>
        </p:nvSpPr>
        <p:spPr>
          <a:xfrm>
            <a:off x="3664009" y="3086761"/>
            <a:ext cx="8637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70" name="Google Shape;3670;p22"/>
          <p:cNvSpPr txBox="1"/>
          <p:nvPr>
            <p:ph hasCustomPrompt="1" idx="14" type="title"/>
          </p:nvPr>
        </p:nvSpPr>
        <p:spPr>
          <a:xfrm>
            <a:off x="4633708" y="1969786"/>
            <a:ext cx="8259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71" name="Google Shape;3671;p22"/>
          <p:cNvSpPr txBox="1"/>
          <p:nvPr>
            <p:ph hasCustomPrompt="1" idx="15" type="title"/>
          </p:nvPr>
        </p:nvSpPr>
        <p:spPr>
          <a:xfrm>
            <a:off x="4633708" y="3086761"/>
            <a:ext cx="8259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72" name="Google Shape;3672;p22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3673" name="Google Shape;3673;p22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3" name="Google Shape;3783;p22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784" name="Google Shape;3784;p22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22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22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22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22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22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22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22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22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22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52" name="Google Shape;3852;p2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3" name="Google Shape;3853;p22"/>
          <p:cNvPicPr preferRelativeResize="0"/>
          <p:nvPr/>
        </p:nvPicPr>
        <p:blipFill rotWithShape="1">
          <a:blip r:embed="rId4">
            <a:alphaModFix amt="58000"/>
          </a:blip>
          <a:srcRect b="0" l="6060" r="-6059" t="0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">
    <p:spTree>
      <p:nvGrpSpPr>
        <p:cNvPr id="3854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0" name="Google Shape;4080;p23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4_1">
    <p:spTree>
      <p:nvGrpSpPr>
        <p:cNvPr id="408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2" name="Google Shape;40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24"/>
          <p:cNvGrpSpPr/>
          <p:nvPr/>
        </p:nvGrpSpPr>
        <p:grpSpPr>
          <a:xfrm>
            <a:off x="7745300" y="453413"/>
            <a:ext cx="2106500" cy="597475"/>
            <a:chOff x="-2810250" y="3572525"/>
            <a:chExt cx="2106500" cy="597475"/>
          </a:xfrm>
        </p:grpSpPr>
        <p:sp>
          <p:nvSpPr>
            <p:cNvPr id="4084" name="Google Shape;4084;p24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24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24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24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24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24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24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24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24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24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24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24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24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24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24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24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24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24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24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24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24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24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24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24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24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24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24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24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24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24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24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24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24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24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24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24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24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24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24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24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24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24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24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24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24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24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24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24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24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24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24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24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24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24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24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24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24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24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24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24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24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24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24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24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24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24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24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24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24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24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24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24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24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24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24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24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24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24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24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24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24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24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24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24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24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24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24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24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24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24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24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24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24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24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24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24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24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24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24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24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24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24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24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24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24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24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194" name="Google Shape;4194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7745301" y="463659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5" name="Google Shape;4195;p2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557174" y="6555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6" name="Google Shape;4196;p24"/>
          <p:cNvGrpSpPr/>
          <p:nvPr/>
        </p:nvGrpSpPr>
        <p:grpSpPr>
          <a:xfrm>
            <a:off x="-1043675" y="4210088"/>
            <a:ext cx="2106500" cy="597475"/>
            <a:chOff x="-2810250" y="3572525"/>
            <a:chExt cx="2106500" cy="597475"/>
          </a:xfrm>
        </p:grpSpPr>
        <p:sp>
          <p:nvSpPr>
            <p:cNvPr id="4197" name="Google Shape;4197;p24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24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24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24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24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24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24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24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24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24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24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24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24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24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24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24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24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24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24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24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24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24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24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24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24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24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24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24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24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24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24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24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24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24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24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24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24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24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24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24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24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24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24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24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24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24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24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24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24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24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24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24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24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24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24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24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24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24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24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24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24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24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24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24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24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24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24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24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24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24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24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24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24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24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24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24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24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24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24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24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24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24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24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24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24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24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24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24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24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24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24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24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24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24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24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24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24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24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24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24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24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24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24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24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24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24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24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24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24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24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7" name="Google Shape;4307;p24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308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9" name="Google Shape;43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0" name="Google Shape;4310;p25"/>
          <p:cNvSpPr txBox="1"/>
          <p:nvPr>
            <p:ph idx="1" type="subTitle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1" name="Google Shape;4311;p25"/>
          <p:cNvSpPr txBox="1"/>
          <p:nvPr>
            <p:ph idx="2" type="subTitle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2" name="Google Shape;4312;p25"/>
          <p:cNvSpPr txBox="1"/>
          <p:nvPr>
            <p:ph idx="3" type="subTitle"/>
          </p:nvPr>
        </p:nvSpPr>
        <p:spPr>
          <a:xfrm>
            <a:off x="804150" y="1678052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3" name="Google Shape;4313;p25"/>
          <p:cNvSpPr txBox="1"/>
          <p:nvPr>
            <p:ph idx="4" type="subTitle"/>
          </p:nvPr>
        </p:nvSpPr>
        <p:spPr>
          <a:xfrm>
            <a:off x="5833650" y="1678052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4" name="Google Shape;4314;p25"/>
          <p:cNvSpPr txBox="1"/>
          <p:nvPr>
            <p:ph idx="5" type="subTitle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5" name="Google Shape;4315;p25"/>
          <p:cNvSpPr txBox="1"/>
          <p:nvPr>
            <p:ph idx="6" type="subTitle"/>
          </p:nvPr>
        </p:nvSpPr>
        <p:spPr>
          <a:xfrm>
            <a:off x="3318900" y="1678052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6" name="Google Shape;4316;p25"/>
          <p:cNvSpPr txBox="1"/>
          <p:nvPr>
            <p:ph idx="7" type="subTitle"/>
          </p:nvPr>
        </p:nvSpPr>
        <p:spPr>
          <a:xfrm>
            <a:off x="804150" y="2118757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17" name="Google Shape;4317;p25"/>
          <p:cNvSpPr txBox="1"/>
          <p:nvPr>
            <p:ph idx="8" type="subTitle"/>
          </p:nvPr>
        </p:nvSpPr>
        <p:spPr>
          <a:xfrm>
            <a:off x="5833650" y="2118757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18" name="Google Shape;4318;p25"/>
          <p:cNvSpPr txBox="1"/>
          <p:nvPr>
            <p:ph idx="9" type="subTitle"/>
          </p:nvPr>
        </p:nvSpPr>
        <p:spPr>
          <a:xfrm>
            <a:off x="804150" y="363258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19" name="Google Shape;4319;p25"/>
          <p:cNvSpPr txBox="1"/>
          <p:nvPr>
            <p:ph idx="13" type="subTitle"/>
          </p:nvPr>
        </p:nvSpPr>
        <p:spPr>
          <a:xfrm>
            <a:off x="5833650" y="363258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20" name="Google Shape;4320;p25"/>
          <p:cNvSpPr txBox="1"/>
          <p:nvPr>
            <p:ph idx="14" type="subTitle"/>
          </p:nvPr>
        </p:nvSpPr>
        <p:spPr>
          <a:xfrm>
            <a:off x="3318900" y="2118757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21" name="Google Shape;4321;p25"/>
          <p:cNvSpPr txBox="1"/>
          <p:nvPr>
            <p:ph idx="15" type="subTitle"/>
          </p:nvPr>
        </p:nvSpPr>
        <p:spPr>
          <a:xfrm>
            <a:off x="3318900" y="363258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322" name="Google Shape;4322;p2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4323" name="Google Shape;4323;p25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25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25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25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25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25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25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25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25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25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25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25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25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25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25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25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25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25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25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25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25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25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25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25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25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25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25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25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25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25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25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25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25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25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25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25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25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25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25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25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25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25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25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25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25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25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25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25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25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25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25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25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25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5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5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5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5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5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5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5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5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25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25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25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25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25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25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25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3" name="Google Shape;4433;p2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4434" name="Google Shape;4434;p25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25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25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25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5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5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5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5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5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5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25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25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25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25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25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25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25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25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25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25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25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25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25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25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25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25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5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5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25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25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25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25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25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25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5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25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25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25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25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25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25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25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25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25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5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5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5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5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5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5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5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25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25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25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25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25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25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25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25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25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25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25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25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25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25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25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25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25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25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25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25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25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25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25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25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25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25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25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25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25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25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25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25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25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25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25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25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25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25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25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25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25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25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25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25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25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25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25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25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25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25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25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25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4" name="Google Shape;4544;p25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">
    <p:spTree>
      <p:nvGrpSpPr>
        <p:cNvPr id="4545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" name="Google Shape;454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7" name="Google Shape;4547;p26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932301" y="59364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8" name="Google Shape;4548;p26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1147274" y="471761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9" name="Google Shape;4549;p26"/>
          <p:cNvGrpSpPr/>
          <p:nvPr/>
        </p:nvGrpSpPr>
        <p:grpSpPr>
          <a:xfrm>
            <a:off x="-496862" y="700300"/>
            <a:ext cx="2106500" cy="597475"/>
            <a:chOff x="-2810250" y="3572525"/>
            <a:chExt cx="2106500" cy="597475"/>
          </a:xfrm>
        </p:grpSpPr>
        <p:sp>
          <p:nvSpPr>
            <p:cNvPr id="4550" name="Google Shape;4550;p26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26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26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26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26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26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26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26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26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26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26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26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26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26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26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26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26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26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26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26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26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26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26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26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26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26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26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26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26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26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26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26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26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26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26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26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26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26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26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26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26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26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26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26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26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26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26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26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26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26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26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26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26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26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26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26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26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26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26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26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26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26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26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26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26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26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26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26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26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26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26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26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26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26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26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26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26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26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26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26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26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26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26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26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26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26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26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26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26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26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26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26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26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26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26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26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26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26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26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26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26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26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26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26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26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26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26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26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26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26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0" name="Google Shape;4660;p26"/>
          <p:cNvGrpSpPr/>
          <p:nvPr/>
        </p:nvGrpSpPr>
        <p:grpSpPr>
          <a:xfrm>
            <a:off x="5682038" y="4596875"/>
            <a:ext cx="1637000" cy="521475"/>
            <a:chOff x="-4380075" y="3780200"/>
            <a:chExt cx="1637000" cy="521475"/>
          </a:xfrm>
        </p:grpSpPr>
        <p:sp>
          <p:nvSpPr>
            <p:cNvPr id="4661" name="Google Shape;4661;p26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26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26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26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26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26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26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26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26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26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26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26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26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26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26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26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26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26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26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26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26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26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26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26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26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26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26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26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26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26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26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26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26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26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26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26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26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26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26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26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26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26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26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26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26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26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26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26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26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26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26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26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26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26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26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26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26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26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26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26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26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26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26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26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26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26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26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26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9" name="Google Shape;4729;p26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APTION_ONLY_1">
    <p:spTree>
      <p:nvGrpSpPr>
        <p:cNvPr id="4730" name="Shape 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" name="Google Shape;473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2" name="Google Shape;4732;p27"/>
          <p:cNvGrpSpPr/>
          <p:nvPr/>
        </p:nvGrpSpPr>
        <p:grpSpPr>
          <a:xfrm>
            <a:off x="-496862" y="700300"/>
            <a:ext cx="2106500" cy="597475"/>
            <a:chOff x="-2810250" y="3572525"/>
            <a:chExt cx="2106500" cy="597475"/>
          </a:xfrm>
        </p:grpSpPr>
        <p:sp>
          <p:nvSpPr>
            <p:cNvPr id="4733" name="Google Shape;4733;p27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27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27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27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27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27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27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27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27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27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27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27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27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27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27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27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27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27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27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27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27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27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27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27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27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27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27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27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27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27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27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27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27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27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27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27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27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27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27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27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27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27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27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27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27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27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27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27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27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27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27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27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27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27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27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27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27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27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27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27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27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27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27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27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27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27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27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27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27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27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27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27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27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27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27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27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27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27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27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27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27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27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27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27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27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27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27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27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27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27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27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27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27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27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27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27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27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27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27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27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27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27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27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27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27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27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27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27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3" name="Google Shape;4843;p27"/>
          <p:cNvGrpSpPr/>
          <p:nvPr/>
        </p:nvGrpSpPr>
        <p:grpSpPr>
          <a:xfrm>
            <a:off x="7806538" y="4636600"/>
            <a:ext cx="1637000" cy="521475"/>
            <a:chOff x="-4380075" y="3780200"/>
            <a:chExt cx="1637000" cy="521475"/>
          </a:xfrm>
        </p:grpSpPr>
        <p:sp>
          <p:nvSpPr>
            <p:cNvPr id="4844" name="Google Shape;4844;p27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27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27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27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27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27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27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27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27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27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27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27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27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27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27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27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27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27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27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27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27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27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27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27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27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27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27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27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27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27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27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27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27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27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27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27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27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27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27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27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27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27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27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27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27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27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27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27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27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27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27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27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27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27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27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27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27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27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27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27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27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27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27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27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27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27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27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27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2" name="Google Shape;4912;p27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">
  <p:cSld name="CUSTOM_8">
    <p:spTree>
      <p:nvGrpSpPr>
        <p:cNvPr id="4913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4" name="Google Shape;49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5" name="Google Shape;4915;p28"/>
          <p:cNvSpPr txBox="1"/>
          <p:nvPr>
            <p:ph hasCustomPrompt="1" type="title"/>
          </p:nvPr>
        </p:nvSpPr>
        <p:spPr>
          <a:xfrm>
            <a:off x="2907000" y="1038388"/>
            <a:ext cx="33300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6" name="Google Shape;4916;p28"/>
          <p:cNvSpPr txBox="1"/>
          <p:nvPr>
            <p:ph hasCustomPrompt="1" idx="2" type="title"/>
          </p:nvPr>
        </p:nvSpPr>
        <p:spPr>
          <a:xfrm>
            <a:off x="804575" y="2965572"/>
            <a:ext cx="33300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7" name="Google Shape;4917;p28"/>
          <p:cNvSpPr txBox="1"/>
          <p:nvPr>
            <p:ph hasCustomPrompt="1" idx="3" type="title"/>
          </p:nvPr>
        </p:nvSpPr>
        <p:spPr>
          <a:xfrm>
            <a:off x="5100775" y="2952750"/>
            <a:ext cx="33300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8" name="Google Shape;4918;p28"/>
          <p:cNvSpPr txBox="1"/>
          <p:nvPr>
            <p:ph idx="1" type="subTitle"/>
          </p:nvPr>
        </p:nvSpPr>
        <p:spPr>
          <a:xfrm>
            <a:off x="3005850" y="1834313"/>
            <a:ext cx="31323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19" name="Google Shape;4919;p28"/>
          <p:cNvSpPr txBox="1"/>
          <p:nvPr>
            <p:ph idx="4" type="subTitle"/>
          </p:nvPr>
        </p:nvSpPr>
        <p:spPr>
          <a:xfrm>
            <a:off x="713225" y="3765989"/>
            <a:ext cx="33300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20" name="Google Shape;4920;p28"/>
          <p:cNvSpPr txBox="1"/>
          <p:nvPr>
            <p:ph idx="5" type="subTitle"/>
          </p:nvPr>
        </p:nvSpPr>
        <p:spPr>
          <a:xfrm>
            <a:off x="5199625" y="3765989"/>
            <a:ext cx="31323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921" name="Google Shape;4921;p2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4922" name="Google Shape;4922;p28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2" name="Google Shape;5032;p2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5033" name="Google Shape;5033;p28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43" name="Google Shape;5143;p28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924350" y="42346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0">
    <p:spTree>
      <p:nvGrpSpPr>
        <p:cNvPr id="5144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Google Shape;514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6" name="Google Shape;5146;p29"/>
          <p:cNvSpPr txBox="1"/>
          <p:nvPr>
            <p:ph idx="1" type="subTitle"/>
          </p:nvPr>
        </p:nvSpPr>
        <p:spPr>
          <a:xfrm>
            <a:off x="3208455" y="291976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47" name="Google Shape;5147;p29"/>
          <p:cNvSpPr txBox="1"/>
          <p:nvPr>
            <p:ph idx="2" type="subTitle"/>
          </p:nvPr>
        </p:nvSpPr>
        <p:spPr>
          <a:xfrm>
            <a:off x="5866471" y="3357736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48" name="Google Shape;5148;p29"/>
          <p:cNvSpPr txBox="1"/>
          <p:nvPr>
            <p:ph idx="3" type="subTitle"/>
          </p:nvPr>
        </p:nvSpPr>
        <p:spPr>
          <a:xfrm>
            <a:off x="460100" y="3362108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49" name="Google Shape;5149;p29"/>
          <p:cNvSpPr txBox="1"/>
          <p:nvPr>
            <p:ph idx="4" type="subTitle"/>
          </p:nvPr>
        </p:nvSpPr>
        <p:spPr>
          <a:xfrm>
            <a:off x="3335055" y="3204149"/>
            <a:ext cx="2506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50" name="Google Shape;5150;p29"/>
          <p:cNvSpPr txBox="1"/>
          <p:nvPr>
            <p:ph idx="5" type="subTitle"/>
          </p:nvPr>
        </p:nvSpPr>
        <p:spPr>
          <a:xfrm>
            <a:off x="5993077" y="3648403"/>
            <a:ext cx="2506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51" name="Google Shape;5151;p29"/>
          <p:cNvSpPr txBox="1"/>
          <p:nvPr>
            <p:ph idx="6" type="subTitle"/>
          </p:nvPr>
        </p:nvSpPr>
        <p:spPr>
          <a:xfrm>
            <a:off x="586700" y="3647905"/>
            <a:ext cx="2506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52" name="Google Shape;5152;p29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5153" name="Google Shape;5153;p29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5154" name="Google Shape;5154;p29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64" name="Google Shape;5264;p2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924350" y="42346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spTree>
      <p:nvGrpSpPr>
        <p:cNvPr id="5265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6" name="Google Shape;52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7" name="Google Shape;5267;p30"/>
          <p:cNvSpPr txBox="1"/>
          <p:nvPr>
            <p:ph idx="1" type="subTitle"/>
          </p:nvPr>
        </p:nvSpPr>
        <p:spPr>
          <a:xfrm>
            <a:off x="899356" y="2429150"/>
            <a:ext cx="3471600" cy="15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68" name="Google Shape;5268;p30"/>
          <p:cNvSpPr txBox="1"/>
          <p:nvPr>
            <p:ph type="title"/>
          </p:nvPr>
        </p:nvSpPr>
        <p:spPr>
          <a:xfrm>
            <a:off x="859456" y="1757000"/>
            <a:ext cx="35514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269" name="Google Shape;5269;p30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270" name="Google Shape;5270;p30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30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30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30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30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30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30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30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30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30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30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30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30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30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30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30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30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30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30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30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30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30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30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30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30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30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30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30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30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30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30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30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30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30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30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30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30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30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30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30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30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30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30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30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30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30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30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30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30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30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30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30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30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30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30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30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30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30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30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30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30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30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30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30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30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30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30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30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30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30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30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30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30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30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30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30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30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30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30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30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30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30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30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30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30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30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30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30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30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30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30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30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30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30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30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30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30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30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30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30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30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30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30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30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30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30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30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30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30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30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0" name="Google Shape;5380;p30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381" name="Google Shape;5381;p30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30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30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30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30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30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30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30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30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30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30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30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30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30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30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30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30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30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30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30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30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30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30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30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30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30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30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30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30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30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1" name="Google Shape;5411;p30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30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30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30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30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30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30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30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30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30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30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30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30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30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30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30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30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30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30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30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30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30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30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30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30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30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30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30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30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30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30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30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30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30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30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30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30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30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30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30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30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30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30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30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30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30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30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30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30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30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30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30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30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30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30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30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30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30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30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30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30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30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30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30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30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30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30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30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30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30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30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30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30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30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30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30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30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30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30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30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91" name="Google Shape;5491;p30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-1032329" y="-45121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2" name="Google Shape;5492;p30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8190832" y="3042784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/>
          <p:nvPr>
            <p:ph idx="1" type="body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indent="-323850" lvl="1" marL="91440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indent="-323850" lvl="4" marL="228600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indent="-323850" lvl="5" marL="274320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indent="-323850" lvl="6" marL="320040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indent="-323850" lvl="7" marL="365760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indent="-323850" lvl="8" marL="411480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/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4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2">
    <p:spTree>
      <p:nvGrpSpPr>
        <p:cNvPr id="5493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/>
          <p:nvPr>
            <p:ph idx="1" type="subTitle"/>
          </p:nvPr>
        </p:nvSpPr>
        <p:spPr>
          <a:xfrm>
            <a:off x="714875" y="1443626"/>
            <a:ext cx="7714200" cy="25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5496" name="Google Shape;5496;p31"/>
          <p:cNvSpPr txBox="1"/>
          <p:nvPr>
            <p:ph type="title"/>
          </p:nvPr>
        </p:nvSpPr>
        <p:spPr>
          <a:xfrm>
            <a:off x="714875" y="594625"/>
            <a:ext cx="7714200" cy="71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497" name="Google Shape;5497;p31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_1">
    <p:spTree>
      <p:nvGrpSpPr>
        <p:cNvPr id="572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2" name="Google Shape;57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3" name="Google Shape;5723;p32"/>
          <p:cNvSpPr txBox="1"/>
          <p:nvPr>
            <p:ph idx="1" type="subTitle"/>
          </p:nvPr>
        </p:nvSpPr>
        <p:spPr>
          <a:xfrm>
            <a:off x="4269376" y="2428924"/>
            <a:ext cx="3395700" cy="15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724" name="Google Shape;5724;p32"/>
          <p:cNvSpPr txBox="1"/>
          <p:nvPr>
            <p:ph type="title"/>
          </p:nvPr>
        </p:nvSpPr>
        <p:spPr>
          <a:xfrm>
            <a:off x="4156276" y="1744771"/>
            <a:ext cx="36219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725" name="Google Shape;5725;p32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5726" name="Google Shape;5726;p32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32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32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32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32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32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32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32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32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32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32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32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32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32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32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32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32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32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32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32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32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32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32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32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32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32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32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32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6" name="Google Shape;5836;p32"/>
          <p:cNvGrpSpPr/>
          <p:nvPr/>
        </p:nvGrpSpPr>
        <p:grpSpPr>
          <a:xfrm flipH="1">
            <a:off x="-309662" y="340046"/>
            <a:ext cx="2106500" cy="597475"/>
            <a:chOff x="-2810250" y="3572525"/>
            <a:chExt cx="2106500" cy="597475"/>
          </a:xfrm>
        </p:grpSpPr>
        <p:sp>
          <p:nvSpPr>
            <p:cNvPr id="5837" name="Google Shape;5837;p32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32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32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32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32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47" name="Google Shape;5947;p3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6344987" y="85211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5948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/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51" name="Google Shape;5951;p33"/>
          <p:cNvSpPr txBox="1"/>
          <p:nvPr/>
        </p:nvSpPr>
        <p:spPr>
          <a:xfrm>
            <a:off x="2535313" y="3625650"/>
            <a:ext cx="4078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b="1" lang="en" sz="1100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b="1" lang="en" sz="1100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b="1" lang="en" sz="1100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b="1" sz="110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/>
          <p:nvPr>
            <p:ph idx="1" type="subTitle"/>
          </p:nvPr>
        </p:nvSpPr>
        <p:spPr>
          <a:xfrm>
            <a:off x="2955625" y="2727313"/>
            <a:ext cx="3232800" cy="98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5953" name="Google Shape;5953;p33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7068811" y="-277717"/>
            <a:ext cx="3081376" cy="202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082413" y="3236933"/>
            <a:ext cx="3081376" cy="202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9">
    <p:spTree>
      <p:nvGrpSpPr>
        <p:cNvPr id="6135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/>
          <p:nvPr>
            <p:ph idx="1" type="subTitle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38" name="Google Shape;6138;p34"/>
          <p:cNvSpPr txBox="1"/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/>
          <p:nvPr>
            <p:ph hasCustomPrompt="1" idx="2" type="title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/>
          <p:nvPr>
            <p:ph idx="3" type="subTitle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23" name="Google Shape;6323;p34"/>
          <p:cNvSpPr txBox="1"/>
          <p:nvPr>
            <p:ph hasCustomPrompt="1" idx="4" type="title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spTree>
      <p:nvGrpSpPr>
        <p:cNvPr id="6324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spTree>
      <p:nvGrpSpPr>
        <p:cNvPr id="6550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8_1_1">
    <p:spTree>
      <p:nvGrpSpPr>
        <p:cNvPr id="6776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8_1_1_1">
    <p:spTree>
      <p:nvGrpSpPr>
        <p:cNvPr id="6960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7144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5" name="Google Shape;7145;p3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6" name="Google Shape;7146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47" name="Google Shape;7147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148" name="Google Shape;714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7149" name="Shape 7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0" name="Google Shape;7150;p40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1" name="Google Shape;7151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52" name="Google Shape;7152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153" name="Google Shape;715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"/>
          <p:cNvSpPr txBox="1"/>
          <p:nvPr>
            <p:ph idx="1" type="subTitle"/>
          </p:nvPr>
        </p:nvSpPr>
        <p:spPr>
          <a:xfrm>
            <a:off x="5037383" y="3970251"/>
            <a:ext cx="29412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502" name="Google Shape;502;p5"/>
          <p:cNvSpPr txBox="1"/>
          <p:nvPr>
            <p:ph idx="2" type="subTitle"/>
          </p:nvPr>
        </p:nvSpPr>
        <p:spPr>
          <a:xfrm>
            <a:off x="1199000" y="3970243"/>
            <a:ext cx="29076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503" name="Google Shape;503;p5"/>
          <p:cNvSpPr txBox="1"/>
          <p:nvPr>
            <p:ph idx="3" type="subTitle"/>
          </p:nvPr>
        </p:nvSpPr>
        <p:spPr>
          <a:xfrm>
            <a:off x="1160011" y="3078253"/>
            <a:ext cx="2978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/>
        </p:txBody>
      </p:sp>
      <p:grpSp>
        <p:nvGrpSpPr>
          <p:cNvPr id="504" name="Google Shape;504;p5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05" name="Google Shape;505;p5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5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16" name="Google Shape;616;p5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4" name="Google Shape;684;p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7184650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332763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7" name="Google Shape;687;p5"/>
          <p:cNvSpPr txBox="1"/>
          <p:nvPr>
            <p:ph idx="4" type="subTitle"/>
          </p:nvPr>
        </p:nvSpPr>
        <p:spPr>
          <a:xfrm>
            <a:off x="5017413" y="3078253"/>
            <a:ext cx="2978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7154" name="Shape 7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5" name="Google Shape;7155;p4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6" name="Google Shape;7156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57" name="Google Shape;7157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158" name="Google Shape;715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b="0" l="6060" r="-6059" t="0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"/>
          <p:cNvSpPr txBox="1"/>
          <p:nvPr>
            <p:ph idx="1" type="subTitle"/>
          </p:nvPr>
        </p:nvSpPr>
        <p:spPr>
          <a:xfrm>
            <a:off x="1092629" y="2429150"/>
            <a:ext cx="3328200" cy="15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6" name="Google Shape;876;p7"/>
          <p:cNvSpPr txBox="1"/>
          <p:nvPr>
            <p:ph type="title"/>
          </p:nvPr>
        </p:nvSpPr>
        <p:spPr>
          <a:xfrm>
            <a:off x="869559" y="1757000"/>
            <a:ext cx="35514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77" name="Google Shape;877;p7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878" name="Google Shape;878;p7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7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989" name="Google Shape;989;p7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57" name="Google Shape;1057;p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861804">
            <a:off x="-542663" y="3349332"/>
            <a:ext cx="2763902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37462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/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/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8" name="Google Shape;1288;p9"/>
          <p:cNvSpPr txBox="1"/>
          <p:nvPr>
            <p:ph idx="1" type="body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rect b="b" l="l" r="r" t="t"/>
              <a:pathLst>
                <a:path extrusionOk="0" h="4948" w="5354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rect b="b" l="l" r="r" t="t"/>
              <a:pathLst>
                <a:path extrusionOk="0" h="4163" w="5077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rect b="b" l="l" r="r" t="t"/>
              <a:pathLst>
                <a:path extrusionOk="0" h="3762" w="5648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rect b="b" l="l" r="r" t="t"/>
              <a:pathLst>
                <a:path extrusionOk="0" h="3398" w="5881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rect b="b" l="l" r="r" t="t"/>
              <a:pathLst>
                <a:path extrusionOk="0" h="3878" w="4759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rect b="b" l="l" r="r" t="t"/>
              <a:pathLst>
                <a:path extrusionOk="0" h="3321" w="4294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rect b="b" l="l" r="r" t="t"/>
              <a:pathLst>
                <a:path extrusionOk="0" h="3563" w="4612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rect b="b" l="l" r="r" t="t"/>
              <a:pathLst>
                <a:path extrusionOk="0" h="3793" w="3195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rect b="b" l="l" r="r" t="t"/>
              <a:pathLst>
                <a:path extrusionOk="0" h="2916" w="4992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rect b="b" l="l" r="r" t="t"/>
              <a:pathLst>
                <a:path extrusionOk="0" h="3892" w="3301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rect b="b" l="l" r="r" t="t"/>
              <a:pathLst>
                <a:path extrusionOk="0" h="2857" w="4146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rect b="b" l="l" r="r" t="t"/>
              <a:pathLst>
                <a:path extrusionOk="0" h="4358" w="4125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rect b="b" l="l" r="r" t="t"/>
              <a:pathLst>
                <a:path extrusionOk="0" h="4279" w="3343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rect b="b" l="l" r="r" t="t"/>
              <a:pathLst>
                <a:path extrusionOk="0" h="4930" w="5246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rect b="b" l="l" r="r" t="t"/>
              <a:pathLst>
                <a:path extrusionOk="0" h="3351" w="3935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rect b="b" l="l" r="r" t="t"/>
              <a:pathLst>
                <a:path extrusionOk="0" h="4411" w="3552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rect b="b" l="l" r="r" t="t"/>
              <a:pathLst>
                <a:path extrusionOk="0" h="3155" w="3279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rect b="b" l="l" r="r" t="t"/>
              <a:pathLst>
                <a:path extrusionOk="0" h="3414" w="4104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rect b="b" l="l" r="r" t="t"/>
              <a:pathLst>
                <a:path extrusionOk="0" h="3557" w="3773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rect b="b" l="l" r="r" t="t"/>
              <a:pathLst>
                <a:path extrusionOk="0" h="3448" w="3512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rect b="b" l="l" r="r" t="t"/>
              <a:pathLst>
                <a:path extrusionOk="0" h="4131" w="3571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rect b="b" l="l" r="r" t="t"/>
              <a:pathLst>
                <a:path extrusionOk="0" h="3315" w="3787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rect b="b" l="l" r="r" t="t"/>
              <a:pathLst>
                <a:path extrusionOk="0" h="3865" w="2602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rect b="b" l="l" r="r" t="t"/>
              <a:pathLst>
                <a:path extrusionOk="0" h="2509" w="3363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rect b="b" l="l" r="r" t="t"/>
              <a:pathLst>
                <a:path extrusionOk="0" h="3448" w="1756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rect b="b" l="l" r="r" t="t"/>
              <a:pathLst>
                <a:path extrusionOk="0" h="3245" w="3996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rect b="b" l="l" r="r" t="t"/>
              <a:pathLst>
                <a:path extrusionOk="0" h="3511" w="3618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rect b="b" l="l" r="r" t="t"/>
              <a:pathLst>
                <a:path extrusionOk="0" h="3936" w="3849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rect b="b" l="l" r="r" t="t"/>
              <a:pathLst>
                <a:path extrusionOk="0" h="2975" w="3596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rect b="b" l="l" r="r" t="t"/>
              <a:pathLst>
                <a:path extrusionOk="0" h="4195" w="3559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rect b="b" l="l" r="r" t="t"/>
              <a:pathLst>
                <a:path extrusionOk="0" h="4041" w="1523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rect b="b" l="l" r="r" t="t"/>
              <a:pathLst>
                <a:path extrusionOk="0" h="3351" w="2454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rect b="b" l="l" r="r" t="t"/>
              <a:pathLst>
                <a:path extrusionOk="0" h="3419" w="199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rect b="b" l="l" r="r" t="t"/>
              <a:pathLst>
                <a:path extrusionOk="0" h="3513" w="275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rect b="b" l="l" r="r" t="t"/>
              <a:pathLst>
                <a:path extrusionOk="0" h="2141" w="3396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rect b="b" l="l" r="r" t="t"/>
              <a:pathLst>
                <a:path extrusionOk="0" h="2455" w="2221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rect b="b" l="l" r="r" t="t"/>
              <a:pathLst>
                <a:path extrusionOk="0" h="3322" w="2285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rect b="b" l="l" r="r" t="t"/>
              <a:pathLst>
                <a:path extrusionOk="0" h="2239" w="2834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rect b="b" l="l" r="r" t="t"/>
              <a:pathLst>
                <a:path extrusionOk="0" h="2898" w="2581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rect b="b" l="l" r="r" t="t"/>
              <a:pathLst>
                <a:path extrusionOk="0" h="1874" w="2116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rect b="b" l="l" r="r" t="t"/>
              <a:pathLst>
                <a:path extrusionOk="0" h="1326" w="2197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rect b="b" l="l" r="r" t="t"/>
              <a:pathLst>
                <a:path extrusionOk="0" h="3066" w="4464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rect b="b" l="l" r="r" t="t"/>
              <a:pathLst>
                <a:path extrusionOk="0" h="2133" w="2509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rect b="b" l="l" r="r" t="t"/>
              <a:pathLst>
                <a:path extrusionOk="0" h="2125" w="1926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rect b="b" l="l" r="r" t="t"/>
              <a:pathLst>
                <a:path extrusionOk="0" h="1888" w="2307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rect b="b" l="l" r="r" t="t"/>
              <a:pathLst>
                <a:path extrusionOk="0" h="1814" w="2489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rect b="b" l="l" r="r" t="t"/>
              <a:pathLst>
                <a:path extrusionOk="0" h="3154" w="1604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rect b="b" l="l" r="r" t="t"/>
              <a:pathLst>
                <a:path extrusionOk="0" h="1404" w="2475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rect b="b" l="l" r="r" t="t"/>
              <a:pathLst>
                <a:path extrusionOk="0" h="1650" w="1629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rect b="b" l="l" r="r" t="t"/>
              <a:pathLst>
                <a:path extrusionOk="0" h="1829" w="1989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rect b="b" l="l" r="r" t="t"/>
              <a:pathLst>
                <a:path extrusionOk="0" h="2539" w="2264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rect b="b" l="l" r="r" t="t"/>
              <a:pathLst>
                <a:path extrusionOk="0" h="1543" w="2576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rect b="b" l="l" r="r" t="t"/>
              <a:pathLst>
                <a:path extrusionOk="0" h="1791" w="1904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rect b="b" l="l" r="r" t="t"/>
              <a:pathLst>
                <a:path extrusionOk="0" h="1025" w="2397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rect b="b" l="l" r="r" t="t"/>
              <a:pathLst>
                <a:path extrusionOk="0" h="929" w="220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rect b="b" l="l" r="r" t="t"/>
              <a:pathLst>
                <a:path extrusionOk="0" h="1658" w="1671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rect b="b" l="l" r="r" t="t"/>
              <a:pathLst>
                <a:path extrusionOk="0" h="1654" w="2052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rect b="b" l="l" r="r" t="t"/>
              <a:pathLst>
                <a:path extrusionOk="0" h="1682" w="2163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rect b="b" l="l" r="r" t="t"/>
              <a:pathLst>
                <a:path extrusionOk="0" h="1630" w="1736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rect b="b" l="l" r="r" t="t"/>
              <a:pathLst>
                <a:path extrusionOk="0" h="1305" w="1503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rect b="b" l="l" r="r" t="t"/>
              <a:pathLst>
                <a:path extrusionOk="0" h="1905" w="2074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rect b="b" l="l" r="r" t="t"/>
              <a:pathLst>
                <a:path extrusionOk="0" h="1123" w="1376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rect b="b" l="l" r="r" t="t"/>
              <a:pathLst>
                <a:path extrusionOk="0" h="1991" w="2838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rect b="b" l="l" r="r" t="t"/>
              <a:pathLst>
                <a:path extrusionOk="0" h="891" w="1672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rect b="b" l="l" r="r" t="t"/>
              <a:pathLst>
                <a:path extrusionOk="0" h="1590" w="1291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rect b="b" l="l" r="r" t="t"/>
              <a:pathLst>
                <a:path extrusionOk="0" h="1281" w="1354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rect b="b" l="l" r="r" t="t"/>
              <a:pathLst>
                <a:path extrusionOk="0" h="1279" w="1312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rect b="b" l="l" r="r" t="t"/>
              <a:pathLst>
                <a:path extrusionOk="0" h="679" w="1503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rect b="b" l="l" r="r" t="t"/>
              <a:pathLst>
                <a:path extrusionOk="0" h="1140" w="1354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rect b="b" l="l" r="r" t="t"/>
              <a:pathLst>
                <a:path extrusionOk="0" h="920" w="154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rect b="b" l="l" r="r" t="t"/>
              <a:pathLst>
                <a:path extrusionOk="0" h="1165" w="1038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rect b="b" l="l" r="r" t="t"/>
              <a:pathLst>
                <a:path extrusionOk="0" h="614" w="932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rect b="b" l="l" r="r" t="t"/>
              <a:pathLst>
                <a:path extrusionOk="0" h="763" w="1055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rect b="b" l="l" r="r" t="t"/>
              <a:pathLst>
                <a:path extrusionOk="0" h="802" w="953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rect b="b" l="l" r="r" t="t"/>
              <a:pathLst>
                <a:path extrusionOk="0" h="826" w="1291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rect b="b" l="l" r="r" t="t"/>
              <a:pathLst>
                <a:path extrusionOk="0" h="626" w="636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rect b="b" l="l" r="r" t="t"/>
              <a:pathLst>
                <a:path extrusionOk="0" h="974" w="403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rect b="b" l="l" r="r" t="t"/>
              <a:pathLst>
                <a:path extrusionOk="0" h="1016" w="318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rect b="b" l="l" r="r" t="t"/>
              <a:pathLst>
                <a:path extrusionOk="0" h="847" w="297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rect b="b" l="l" r="r" t="t"/>
              <a:pathLst>
                <a:path extrusionOk="0" h="805" w="136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rect b="b" l="l" r="r" t="t"/>
              <a:pathLst>
                <a:path extrusionOk="0" h="1548" w="2264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rect b="b" l="l" r="r" t="t"/>
              <a:pathLst>
                <a:path extrusionOk="0" h="1310" w="1291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rect b="b" l="l" r="r" t="t"/>
              <a:pathLst>
                <a:path extrusionOk="0" h="466" w="741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rect b="b" l="l" r="r" t="t"/>
              <a:pathLst>
                <a:path extrusionOk="0" h="2033" w="3406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rect b="b" l="l" r="r" t="t"/>
              <a:pathLst>
                <a:path extrusionOk="0" h="1970" w="2812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rect b="b" l="l" r="r" t="t"/>
              <a:pathLst>
                <a:path extrusionOk="0" h="1607" w="1481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rect b="b" l="l" r="r" t="t"/>
              <a:pathLst>
                <a:path extrusionOk="0" h="344" w="978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rect b="b" l="l" r="r" t="t"/>
              <a:pathLst>
                <a:path extrusionOk="0" h="1291" w="1122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rect b="b" l="l" r="r" t="t"/>
              <a:pathLst>
                <a:path extrusionOk="0" h="953" w="783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rect b="b" l="l" r="r" t="t"/>
              <a:pathLst>
                <a:path extrusionOk="0" h="1310" w="1799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rect b="b" l="l" r="r" t="t"/>
              <a:pathLst>
                <a:path extrusionOk="0" h="1291" w="741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rect b="b" l="l" r="r" t="t"/>
              <a:pathLst>
                <a:path extrusionOk="0" h="783" w="572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rect b="b" l="l" r="r" t="t"/>
              <a:pathLst>
                <a:path extrusionOk="0" h="487" w="572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rect b="b" l="l" r="r" t="t"/>
              <a:pathLst>
                <a:path extrusionOk="0" h="783" w="1058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rect b="b" l="l" r="r" t="t"/>
              <a:pathLst>
                <a:path extrusionOk="0" h="832" w="1122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rect b="b" l="l" r="r" t="t"/>
              <a:pathLst>
                <a:path extrusionOk="0" h="2329" w="2306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rect b="b" l="l" r="r" t="t"/>
              <a:pathLst>
                <a:path extrusionOk="0" h="1629" w="1986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rect b="b" l="l" r="r" t="t"/>
              <a:pathLst>
                <a:path extrusionOk="0" h="2960" w="3005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rect b="b" l="l" r="r" t="t"/>
              <a:pathLst>
                <a:path extrusionOk="0" h="1742" w="1121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rect b="b" l="l" r="r" t="t"/>
              <a:pathLst>
                <a:path extrusionOk="0" h="3211" w="2074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rect b="b" l="l" r="r" t="t"/>
              <a:pathLst>
                <a:path extrusionOk="0" h="2124" w="2854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rect b="b" l="l" r="r" t="t"/>
              <a:pathLst>
                <a:path extrusionOk="0" h="2458" w="2345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rect b="b" l="l" r="r" t="t"/>
              <a:pathLst>
                <a:path extrusionOk="0" h="809" w="141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rect b="b" l="l" r="r" t="t"/>
              <a:pathLst>
                <a:path extrusionOk="0" h="1825" w="1596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rect b="b" l="l" r="r" t="t"/>
              <a:pathLst>
                <a:path extrusionOk="0" h="1460" w="445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rect b="b" l="l" r="r" t="t"/>
              <a:pathLst>
                <a:path extrusionOk="0" h="675" w="1368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rect b="b" l="l" r="r" t="t"/>
              <a:pathLst>
                <a:path extrusionOk="0" h="315" w="741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rect b="b" l="l" r="r" t="t"/>
              <a:pathLst>
                <a:path extrusionOk="0" h="952" w="488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rect b="b" l="l" r="r" t="t"/>
              <a:pathLst>
                <a:path extrusionOk="0" h="4760" w="3703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rect b="b" l="l" r="r" t="t"/>
              <a:pathLst>
                <a:path extrusionOk="0" h="4585" w="4316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rect b="b" l="l" r="r" t="t"/>
              <a:pathLst>
                <a:path extrusionOk="0" h="4170" w="4823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rect b="b" l="l" r="r" t="t"/>
              <a:pathLst>
                <a:path extrusionOk="0" h="4143" w="5343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rect b="b" l="l" r="r" t="t"/>
              <a:pathLst>
                <a:path extrusionOk="0" h="3452" w="2645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rect b="b" l="l" r="r" t="t"/>
              <a:pathLst>
                <a:path extrusionOk="0" h="3742" w="4039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rect b="b" l="l" r="r" t="t"/>
              <a:pathLst>
                <a:path extrusionOk="0" h="3800" w="3438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rect b="b" l="l" r="r" t="t"/>
              <a:pathLst>
                <a:path extrusionOk="0" h="3424" w="385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rect b="b" l="l" r="r" t="t"/>
              <a:pathLst>
                <a:path extrusionOk="0" h="4009" w="347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rect b="b" l="l" r="r" t="t"/>
              <a:pathLst>
                <a:path extrusionOk="0" h="3705" w="2856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rect b="b" l="l" r="r" t="t"/>
              <a:pathLst>
                <a:path extrusionOk="0" h="4168" w="3279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rect b="b" l="l" r="r" t="t"/>
              <a:pathLst>
                <a:path extrusionOk="0" h="4380" w="3181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rect b="b" l="l" r="r" t="t"/>
              <a:pathLst>
                <a:path extrusionOk="0" h="3799" w="4944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rect b="b" l="l" r="r" t="t"/>
              <a:pathLst>
                <a:path extrusionOk="0" h="3268" w="311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rect b="b" l="l" r="r" t="t"/>
              <a:pathLst>
                <a:path extrusionOk="0" h="3703" w="1439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rect b="b" l="l" r="r" t="t"/>
              <a:pathLst>
                <a:path extrusionOk="0" h="3168" w="3234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rect b="b" l="l" r="r" t="t"/>
              <a:pathLst>
                <a:path extrusionOk="0" h="3680" w="201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rect b="b" l="l" r="r" t="t"/>
              <a:pathLst>
                <a:path extrusionOk="0" h="3406" w="3152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rect b="b" l="l" r="r" t="t"/>
              <a:pathLst>
                <a:path extrusionOk="0" h="3205" w="1963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rect b="b" l="l" r="r" t="t"/>
              <a:pathLst>
                <a:path extrusionOk="0" h="3185" w="2019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rect b="b" l="l" r="r" t="t"/>
              <a:pathLst>
                <a:path extrusionOk="0" h="2388" w="189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rect b="b" l="l" r="r" t="t"/>
              <a:pathLst>
                <a:path extrusionOk="0" h="4704" w="2941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rect b="b" l="l" r="r" t="t"/>
              <a:pathLst>
                <a:path extrusionOk="0" h="3098" w="2328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rect b="b" l="l" r="r" t="t"/>
              <a:pathLst>
                <a:path extrusionOk="0" h="2297" w="2666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rect b="b" l="l" r="r" t="t"/>
              <a:pathLst>
                <a:path extrusionOk="0" h="2453" w="2053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rect b="b" l="l" r="r" t="t"/>
              <a:pathLst>
                <a:path extrusionOk="0" h="3068" w="1523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rect b="b" l="l" r="r" t="t"/>
              <a:pathLst>
                <a:path extrusionOk="0" h="2877" w="201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rect b="b" l="l" r="r" t="t"/>
              <a:pathLst>
                <a:path extrusionOk="0" h="3077" w="1937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rect b="b" l="l" r="r" t="t"/>
              <a:pathLst>
                <a:path extrusionOk="0" h="2387" w="2433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rect b="b" l="l" r="r" t="t"/>
              <a:pathLst>
                <a:path extrusionOk="0" h="1568" w="2395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rect b="b" l="l" r="r" t="t"/>
              <a:pathLst>
                <a:path extrusionOk="0" h="1757" w="2485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rect b="b" l="l" r="r" t="t"/>
              <a:pathLst>
                <a:path extrusionOk="0" h="2434" w="1206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rect b="b" l="l" r="r" t="t"/>
              <a:pathLst>
                <a:path extrusionOk="0" h="893" w="2116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rect b="b" l="l" r="r" t="t"/>
              <a:pathLst>
                <a:path extrusionOk="0" h="1943" w="1372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rect b="b" l="l" r="r" t="t"/>
              <a:pathLst>
                <a:path extrusionOk="0" h="2222" w="1418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rect b="b" l="l" r="r" t="t"/>
              <a:pathLst>
                <a:path extrusionOk="0" h="2264" w="1143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rect b="b" l="l" r="r" t="t"/>
              <a:pathLst>
                <a:path extrusionOk="0" h="1306" w="1376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rect b="b" l="l" r="r" t="t"/>
              <a:pathLst>
                <a:path extrusionOk="0" h="1755" w="1397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rect b="b" l="l" r="r" t="t"/>
              <a:pathLst>
                <a:path extrusionOk="0" h="1615" w="2195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rect b="b" l="l" r="r" t="t"/>
              <a:pathLst>
                <a:path extrusionOk="0" h="1631" w="2285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rect b="b" l="l" r="r" t="t"/>
              <a:pathLst>
                <a:path extrusionOk="0" h="1040" w="1411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rect b="b" l="l" r="r" t="t"/>
              <a:pathLst>
                <a:path extrusionOk="0" h="1721" w="1313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rect b="b" l="l" r="r" t="t"/>
              <a:pathLst>
                <a:path extrusionOk="0" h="943" w="1478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rect b="b" l="l" r="r" t="t"/>
              <a:pathLst>
                <a:path extrusionOk="0" h="1259" w="1545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rect b="b" l="l" r="r" t="t"/>
              <a:pathLst>
                <a:path extrusionOk="0" h="719" w="1164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rect b="b" l="l" r="r" t="t"/>
              <a:pathLst>
                <a:path extrusionOk="0" h="457" w="1143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rect b="b" l="l" r="r" t="t"/>
              <a:pathLst>
                <a:path extrusionOk="0" h="826" w="889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rect b="b" l="l" r="r" t="t"/>
              <a:pathLst>
                <a:path extrusionOk="0" h="633" w="678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rect b="b" l="l" r="r" t="t"/>
              <a:pathLst>
                <a:path extrusionOk="0" h="572" w="741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rect b="b" l="l" r="r" t="t"/>
              <a:pathLst>
                <a:path extrusionOk="0" h="656" w="974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rect b="b" l="l" r="r" t="t"/>
              <a:pathLst>
                <a:path extrusionOk="0" h="1768" w="1406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rect b="b" l="l" r="r" t="t"/>
              <a:pathLst>
                <a:path extrusionOk="0" h="2722" w="2983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rect b="b" l="l" r="r" t="t"/>
              <a:pathLst>
                <a:path extrusionOk="0" h="2425" w="182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rect b="b" l="l" r="r" t="t"/>
              <a:pathLst>
                <a:path extrusionOk="0" h="3448" w="3025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rect b="b" l="l" r="r" t="t"/>
              <a:pathLst>
                <a:path extrusionOk="0" h="2898" w="2349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rect b="b" l="l" r="r" t="t"/>
              <a:pathLst>
                <a:path extrusionOk="0" h="995" w="1312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rect b="b" l="l" r="r" t="t"/>
              <a:pathLst>
                <a:path extrusionOk="0" h="3204" w="1798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rect b="b" l="l" r="r" t="t"/>
              <a:pathLst>
                <a:path extrusionOk="0" h="2031" w="2497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rect b="b" l="l" r="r" t="t"/>
              <a:pathLst>
                <a:path extrusionOk="0" h="1178" w="1745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rect b="b" l="l" r="r" t="t"/>
              <a:pathLst>
                <a:path extrusionOk="0" h="3427" w="3576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rect b="b" l="l" r="r" t="t"/>
              <a:pathLst>
                <a:path extrusionOk="0" h="2590" w="1884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rect b="b" l="l" r="r" t="t"/>
              <a:pathLst>
                <a:path extrusionOk="0" h="1122" w="1312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rect b="b" l="l" r="r" t="t"/>
              <a:pathLst>
                <a:path extrusionOk="0" h="1609" w="1016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rect b="b" l="l" r="r" t="t"/>
              <a:pathLst>
                <a:path extrusionOk="0" h="1439" w="847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rect b="b" l="l" r="r" t="t"/>
              <a:pathLst>
                <a:path extrusionOk="0" h="636" w="572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rect b="b" l="l" r="r" t="t"/>
              <a:pathLst>
                <a:path extrusionOk="0" h="1925" w="1059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rect b="b" l="l" r="r" t="t"/>
              <a:pathLst>
                <a:path extrusionOk="0" h="1019" w="1291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rect b="b" l="l" r="r" t="t"/>
              <a:pathLst>
                <a:path extrusionOk="0" h="1241" w="1112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"/>
          <p:cNvSpPr txBox="1"/>
          <p:nvPr>
            <p:ph type="title"/>
          </p:nvPr>
        </p:nvSpPr>
        <p:spPr>
          <a:xfrm>
            <a:off x="4831450" y="611161"/>
            <a:ext cx="3858900" cy="25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b="1"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238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238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238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238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238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238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238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238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png"/><Relationship Id="rId4" Type="http://schemas.openxmlformats.org/officeDocument/2006/relationships/image" Target="../media/image28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Relationship Id="rId7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jpg"/><Relationship Id="rId4" Type="http://schemas.openxmlformats.org/officeDocument/2006/relationships/image" Target="../media/image58.jpg"/><Relationship Id="rId5" Type="http://schemas.openxmlformats.org/officeDocument/2006/relationships/image" Target="../media/image42.png"/><Relationship Id="rId6" Type="http://schemas.openxmlformats.org/officeDocument/2006/relationships/image" Target="../media/image4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jp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4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jpg"/><Relationship Id="rId4" Type="http://schemas.openxmlformats.org/officeDocument/2006/relationships/image" Target="../media/image48.jpg"/><Relationship Id="rId5" Type="http://schemas.openxmlformats.org/officeDocument/2006/relationships/image" Target="../media/image42.png"/><Relationship Id="rId6" Type="http://schemas.openxmlformats.org/officeDocument/2006/relationships/image" Target="../media/image4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Relationship Id="rId5" Type="http://schemas.openxmlformats.org/officeDocument/2006/relationships/image" Target="../media/image4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png"/><Relationship Id="rId4" Type="http://schemas.openxmlformats.org/officeDocument/2006/relationships/image" Target="../media/image49.jpg"/><Relationship Id="rId5" Type="http://schemas.openxmlformats.org/officeDocument/2006/relationships/image" Target="../media/image61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president.innogators@gmail.com" TargetMode="External"/><Relationship Id="rId4" Type="http://schemas.openxmlformats.org/officeDocument/2006/relationships/hyperlink" Target="mailto:vp.innogators@gmail.com" TargetMode="External"/><Relationship Id="rId9" Type="http://schemas.openxmlformats.org/officeDocument/2006/relationships/hyperlink" Target="mailto:mechanical.innogators@gmail.com" TargetMode="External"/><Relationship Id="rId5" Type="http://schemas.openxmlformats.org/officeDocument/2006/relationships/hyperlink" Target="mailto:treasurer.innogators@gmail.com" TargetMode="External"/><Relationship Id="rId6" Type="http://schemas.openxmlformats.org/officeDocument/2006/relationships/hyperlink" Target="mailto:operationslead.innogators@gmail.com" TargetMode="External"/><Relationship Id="rId7" Type="http://schemas.openxmlformats.org/officeDocument/2006/relationships/hyperlink" Target="mailto:secretary.innogators@gmail.com" TargetMode="External"/><Relationship Id="rId8" Type="http://schemas.openxmlformats.org/officeDocument/2006/relationships/hyperlink" Target="mailto:secretary.innogators@gmail.com" TargetMode="External"/><Relationship Id="rId11" Type="http://schemas.openxmlformats.org/officeDocument/2006/relationships/hyperlink" Target="mailto:electrical.innogators@gmail.com" TargetMode="External"/><Relationship Id="rId10" Type="http://schemas.openxmlformats.org/officeDocument/2006/relationships/hyperlink" Target="mailto:mechcolead.innogators@gmail.com" TargetMode="External"/><Relationship Id="rId13" Type="http://schemas.openxmlformats.org/officeDocument/2006/relationships/hyperlink" Target="mailto:softwarecolead.innogators@gmail.com" TargetMode="External"/><Relationship Id="rId12" Type="http://schemas.openxmlformats.org/officeDocument/2006/relationships/hyperlink" Target="mailto:software.innogators@gmail.com" TargetMode="External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7" Type="http://schemas.openxmlformats.org/officeDocument/2006/relationships/image" Target="../media/image60.jpg"/><Relationship Id="rId16" Type="http://schemas.openxmlformats.org/officeDocument/2006/relationships/image" Target="../media/image59.png"/><Relationship Id="rId18" Type="http://schemas.openxmlformats.org/officeDocument/2006/relationships/image" Target="../media/image4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9.jpg"/><Relationship Id="rId7" Type="http://schemas.openxmlformats.org/officeDocument/2006/relationships/image" Target="../media/image32.jp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31.png"/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5" Type="http://schemas.openxmlformats.org/officeDocument/2006/relationships/image" Target="../media/image30.png"/><Relationship Id="rId14" Type="http://schemas.openxmlformats.org/officeDocument/2006/relationships/image" Target="../media/image19.jpg"/><Relationship Id="rId1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8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2" name="Shape 7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3" name="Google Shape;7163;p42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64" name="Google Shape;7164;p42"/>
          <p:cNvSpPr txBox="1"/>
          <p:nvPr>
            <p:ph idx="1" type="body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 everyone!</a:t>
            </a:r>
            <a:endParaRPr/>
          </a:p>
        </p:txBody>
      </p:sp>
      <p:sp>
        <p:nvSpPr>
          <p:cNvPr id="7165" name="Google Shape;7165;p42"/>
          <p:cNvSpPr/>
          <p:nvPr/>
        </p:nvSpPr>
        <p:spPr>
          <a:xfrm>
            <a:off x="3122150" y="2991250"/>
            <a:ext cx="5775" cy="7725"/>
          </a:xfrm>
          <a:custGeom>
            <a:rect b="b" l="l" r="r" t="t"/>
            <a:pathLst>
              <a:path extrusionOk="0" h="309" w="231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6" name="Google Shape;7166;p42"/>
          <p:cNvSpPr/>
          <p:nvPr/>
        </p:nvSpPr>
        <p:spPr>
          <a:xfrm>
            <a:off x="3471525" y="2989975"/>
            <a:ext cx="2575" cy="25"/>
          </a:xfrm>
          <a:custGeom>
            <a:rect b="b" l="l" r="r" t="t"/>
            <a:pathLst>
              <a:path extrusionOk="0" h="1" w="103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7" name="Google Shape;7167;p42"/>
          <p:cNvSpPr/>
          <p:nvPr/>
        </p:nvSpPr>
        <p:spPr>
          <a:xfrm>
            <a:off x="3503575" y="3002800"/>
            <a:ext cx="1950" cy="650"/>
          </a:xfrm>
          <a:custGeom>
            <a:rect b="b" l="l" r="r" t="t"/>
            <a:pathLst>
              <a:path extrusionOk="0" h="26" w="78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8" name="Google Shape;7168;p42"/>
          <p:cNvSpPr/>
          <p:nvPr/>
        </p:nvSpPr>
        <p:spPr>
          <a:xfrm>
            <a:off x="3553575" y="2991900"/>
            <a:ext cx="675" cy="650"/>
          </a:xfrm>
          <a:custGeom>
            <a:rect b="b" l="l" r="r" t="t"/>
            <a:pathLst>
              <a:path extrusionOk="0" h="26" w="27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9" name="Google Shape;7169;p42"/>
          <p:cNvSpPr/>
          <p:nvPr/>
        </p:nvSpPr>
        <p:spPr>
          <a:xfrm>
            <a:off x="3240750" y="2989975"/>
            <a:ext cx="5725" cy="2575"/>
          </a:xfrm>
          <a:custGeom>
            <a:rect b="b" l="l" r="r" t="t"/>
            <a:pathLst>
              <a:path extrusionOk="0" h="103" w="229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0" name="Google Shape;7170;p42"/>
          <p:cNvSpPr/>
          <p:nvPr/>
        </p:nvSpPr>
        <p:spPr>
          <a:xfrm>
            <a:off x="3465000" y="3001500"/>
            <a:ext cx="5250" cy="5475"/>
          </a:xfrm>
          <a:custGeom>
            <a:rect b="b" l="l" r="r" t="t"/>
            <a:pathLst>
              <a:path extrusionOk="0" h="219" w="21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1" name="Google Shape;7171;p42"/>
          <p:cNvSpPr/>
          <p:nvPr/>
        </p:nvSpPr>
        <p:spPr>
          <a:xfrm>
            <a:off x="3540125" y="2999700"/>
            <a:ext cx="4500" cy="3125"/>
          </a:xfrm>
          <a:custGeom>
            <a:rect b="b" l="l" r="r" t="t"/>
            <a:pathLst>
              <a:path extrusionOk="0" h="125" w="18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2" name="Google Shape;7172;p42"/>
          <p:cNvSpPr/>
          <p:nvPr/>
        </p:nvSpPr>
        <p:spPr>
          <a:xfrm>
            <a:off x="3543950" y="3002800"/>
            <a:ext cx="675" cy="25"/>
          </a:xfrm>
          <a:custGeom>
            <a:rect b="b" l="l" r="r" t="t"/>
            <a:pathLst>
              <a:path extrusionOk="0" h="1" w="27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3" name="Google Shape;7173;p42"/>
          <p:cNvSpPr/>
          <p:nvPr/>
        </p:nvSpPr>
        <p:spPr>
          <a:xfrm>
            <a:off x="3320875" y="2995100"/>
            <a:ext cx="13175" cy="11750"/>
          </a:xfrm>
          <a:custGeom>
            <a:rect b="b" l="l" r="r" t="t"/>
            <a:pathLst>
              <a:path extrusionOk="0" h="470" w="527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4" name="Google Shape;7174;p42"/>
          <p:cNvSpPr/>
          <p:nvPr/>
        </p:nvSpPr>
        <p:spPr>
          <a:xfrm>
            <a:off x="3331125" y="3000875"/>
            <a:ext cx="1950" cy="25"/>
          </a:xfrm>
          <a:custGeom>
            <a:rect b="b" l="l" r="r" t="t"/>
            <a:pathLst>
              <a:path extrusionOk="0" h="1" w="78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5" name="Google Shape;7175;p42"/>
          <p:cNvSpPr/>
          <p:nvPr/>
        </p:nvSpPr>
        <p:spPr>
          <a:xfrm>
            <a:off x="3719600" y="2993825"/>
            <a:ext cx="3875" cy="1300"/>
          </a:xfrm>
          <a:custGeom>
            <a:rect b="b" l="l" r="r" t="t"/>
            <a:pathLst>
              <a:path extrusionOk="0" h="52" w="155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6" name="Google Shape;7176;p42"/>
          <p:cNvSpPr/>
          <p:nvPr/>
        </p:nvSpPr>
        <p:spPr>
          <a:xfrm>
            <a:off x="4022200" y="3003425"/>
            <a:ext cx="650" cy="675"/>
          </a:xfrm>
          <a:custGeom>
            <a:rect b="b" l="l" r="r" t="t"/>
            <a:pathLst>
              <a:path extrusionOk="0" h="27" w="26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7" name="Google Shape;7177;p42"/>
          <p:cNvSpPr/>
          <p:nvPr/>
        </p:nvSpPr>
        <p:spPr>
          <a:xfrm>
            <a:off x="3742050" y="2993825"/>
            <a:ext cx="650" cy="2575"/>
          </a:xfrm>
          <a:custGeom>
            <a:rect b="b" l="l" r="r" t="t"/>
            <a:pathLst>
              <a:path extrusionOk="0" h="103" w="26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8" name="Google Shape;7178;p42"/>
          <p:cNvSpPr/>
          <p:nvPr/>
        </p:nvSpPr>
        <p:spPr>
          <a:xfrm>
            <a:off x="3741400" y="2996375"/>
            <a:ext cx="675" cy="1950"/>
          </a:xfrm>
          <a:custGeom>
            <a:rect b="b" l="l" r="r" t="t"/>
            <a:pathLst>
              <a:path extrusionOk="0" h="78" w="27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9" name="Google Shape;7179;p42"/>
          <p:cNvSpPr/>
          <p:nvPr/>
        </p:nvSpPr>
        <p:spPr>
          <a:xfrm>
            <a:off x="4052950" y="2995100"/>
            <a:ext cx="25" cy="650"/>
          </a:xfrm>
          <a:custGeom>
            <a:rect b="b" l="l" r="r" t="t"/>
            <a:pathLst>
              <a:path extrusionOk="0" h="26" w="1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0" name="Google Shape;7180;p42"/>
          <p:cNvSpPr/>
          <p:nvPr/>
        </p:nvSpPr>
        <p:spPr>
          <a:xfrm>
            <a:off x="3820900" y="2997650"/>
            <a:ext cx="5150" cy="3250"/>
          </a:xfrm>
          <a:custGeom>
            <a:rect b="b" l="l" r="r" t="t"/>
            <a:pathLst>
              <a:path extrusionOk="0" h="130" w="206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1" name="Google Shape;7181;p42"/>
          <p:cNvSpPr/>
          <p:nvPr/>
        </p:nvSpPr>
        <p:spPr>
          <a:xfrm>
            <a:off x="3820900" y="3000875"/>
            <a:ext cx="25" cy="25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2" name="Google Shape;7182;p42"/>
          <p:cNvSpPr/>
          <p:nvPr/>
        </p:nvSpPr>
        <p:spPr>
          <a:xfrm>
            <a:off x="3724750" y="3003425"/>
            <a:ext cx="2575" cy="2600"/>
          </a:xfrm>
          <a:custGeom>
            <a:rect b="b" l="l" r="r" t="t"/>
            <a:pathLst>
              <a:path extrusionOk="0" h="104" w="103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3" name="Google Shape;7183;p42"/>
          <p:cNvSpPr/>
          <p:nvPr/>
        </p:nvSpPr>
        <p:spPr>
          <a:xfrm>
            <a:off x="3997450" y="3000875"/>
            <a:ext cx="3600" cy="4825"/>
          </a:xfrm>
          <a:custGeom>
            <a:rect b="b" l="l" r="r" t="t"/>
            <a:pathLst>
              <a:path extrusionOk="0" h="193" w="144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4" name="Google Shape;7184;p42"/>
          <p:cNvSpPr/>
          <p:nvPr/>
        </p:nvSpPr>
        <p:spPr>
          <a:xfrm>
            <a:off x="4045275" y="3002250"/>
            <a:ext cx="2575" cy="3125"/>
          </a:xfrm>
          <a:custGeom>
            <a:rect b="b" l="l" r="r" t="t"/>
            <a:pathLst>
              <a:path extrusionOk="0" h="125" w="103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5" name="Google Shape;7185;p42"/>
          <p:cNvSpPr/>
          <p:nvPr/>
        </p:nvSpPr>
        <p:spPr>
          <a:xfrm>
            <a:off x="4047825" y="3005350"/>
            <a:ext cx="675" cy="25"/>
          </a:xfrm>
          <a:custGeom>
            <a:rect b="b" l="l" r="r" t="t"/>
            <a:pathLst>
              <a:path extrusionOk="0" h="1" w="27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6" name="Google Shape;7186;p42"/>
          <p:cNvSpPr/>
          <p:nvPr/>
        </p:nvSpPr>
        <p:spPr>
          <a:xfrm>
            <a:off x="4055525" y="2991900"/>
            <a:ext cx="3225" cy="1950"/>
          </a:xfrm>
          <a:custGeom>
            <a:rect b="b" l="l" r="r" t="t"/>
            <a:pathLst>
              <a:path extrusionOk="0" h="78" w="129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7" name="Google Shape;7187;p42"/>
          <p:cNvSpPr/>
          <p:nvPr/>
        </p:nvSpPr>
        <p:spPr>
          <a:xfrm>
            <a:off x="4076050" y="2993825"/>
            <a:ext cx="3225" cy="3225"/>
          </a:xfrm>
          <a:custGeom>
            <a:rect b="b" l="l" r="r" t="t"/>
            <a:pathLst>
              <a:path extrusionOk="0" h="129" w="129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8" name="Google Shape;7188;p42"/>
          <p:cNvSpPr/>
          <p:nvPr/>
        </p:nvSpPr>
        <p:spPr>
          <a:xfrm>
            <a:off x="3828600" y="3004700"/>
            <a:ext cx="15400" cy="14150"/>
          </a:xfrm>
          <a:custGeom>
            <a:rect b="b" l="l" r="r" t="t"/>
            <a:pathLst>
              <a:path extrusionOk="0" h="566" w="616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9" name="Google Shape;7189;p42"/>
          <p:cNvSpPr/>
          <p:nvPr/>
        </p:nvSpPr>
        <p:spPr>
          <a:xfrm>
            <a:off x="3842050" y="2998950"/>
            <a:ext cx="12850" cy="25025"/>
          </a:xfrm>
          <a:custGeom>
            <a:rect b="b" l="l" r="r" t="t"/>
            <a:pathLst>
              <a:path extrusionOk="0" h="1001" w="514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0" name="Google Shape;7190;p42"/>
          <p:cNvSpPr/>
          <p:nvPr/>
        </p:nvSpPr>
        <p:spPr>
          <a:xfrm>
            <a:off x="4030525" y="2991250"/>
            <a:ext cx="1300" cy="1950"/>
          </a:xfrm>
          <a:custGeom>
            <a:rect b="b" l="l" r="r" t="t"/>
            <a:pathLst>
              <a:path extrusionOk="0" h="78" w="52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1" name="Google Shape;7191;p42"/>
          <p:cNvSpPr/>
          <p:nvPr/>
        </p:nvSpPr>
        <p:spPr>
          <a:xfrm>
            <a:off x="3889500" y="3004700"/>
            <a:ext cx="25" cy="675"/>
          </a:xfrm>
          <a:custGeom>
            <a:rect b="b" l="l" r="r" t="t"/>
            <a:pathLst>
              <a:path extrusionOk="0" h="27" w="1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2" name="Google Shape;7192;p42"/>
          <p:cNvSpPr/>
          <p:nvPr/>
        </p:nvSpPr>
        <p:spPr>
          <a:xfrm>
            <a:off x="4032450" y="2990600"/>
            <a:ext cx="25" cy="675"/>
          </a:xfrm>
          <a:custGeom>
            <a:rect b="b" l="l" r="r" t="t"/>
            <a:pathLst>
              <a:path extrusionOk="0" h="27" w="1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3" name="Google Shape;7193;p42"/>
          <p:cNvSpPr/>
          <p:nvPr/>
        </p:nvSpPr>
        <p:spPr>
          <a:xfrm>
            <a:off x="3860650" y="2991250"/>
            <a:ext cx="25" cy="675"/>
          </a:xfrm>
          <a:custGeom>
            <a:rect b="b" l="l" r="r" t="t"/>
            <a:pathLst>
              <a:path extrusionOk="0" h="27" w="1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4" name="Google Shape;7194;p42"/>
          <p:cNvSpPr/>
          <p:nvPr/>
        </p:nvSpPr>
        <p:spPr>
          <a:xfrm>
            <a:off x="3858725" y="3002150"/>
            <a:ext cx="650" cy="1300"/>
          </a:xfrm>
          <a:custGeom>
            <a:rect b="b" l="l" r="r" t="t"/>
            <a:pathLst>
              <a:path extrusionOk="0" h="52" w="26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5" name="Google Shape;7195;p42"/>
          <p:cNvSpPr/>
          <p:nvPr/>
        </p:nvSpPr>
        <p:spPr>
          <a:xfrm>
            <a:off x="3852825" y="3002800"/>
            <a:ext cx="12975" cy="22450"/>
          </a:xfrm>
          <a:custGeom>
            <a:rect b="b" l="l" r="r" t="t"/>
            <a:pathLst>
              <a:path extrusionOk="0" h="898" w="519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6" name="Google Shape;7196;p42"/>
          <p:cNvSpPr/>
          <p:nvPr/>
        </p:nvSpPr>
        <p:spPr>
          <a:xfrm>
            <a:off x="3959375" y="3002800"/>
            <a:ext cx="1300" cy="650"/>
          </a:xfrm>
          <a:custGeom>
            <a:rect b="b" l="l" r="r" t="t"/>
            <a:pathLst>
              <a:path extrusionOk="0" h="26" w="52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7" name="Google Shape;7197;p42"/>
          <p:cNvSpPr/>
          <p:nvPr/>
        </p:nvSpPr>
        <p:spPr>
          <a:xfrm>
            <a:off x="3856150" y="2991900"/>
            <a:ext cx="5150" cy="5150"/>
          </a:xfrm>
          <a:custGeom>
            <a:rect b="b" l="l" r="r" t="t"/>
            <a:pathLst>
              <a:path extrusionOk="0" h="206" w="206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8" name="Google Shape;7198;p42"/>
          <p:cNvSpPr/>
          <p:nvPr/>
        </p:nvSpPr>
        <p:spPr>
          <a:xfrm>
            <a:off x="3954875" y="2994450"/>
            <a:ext cx="4525" cy="10275"/>
          </a:xfrm>
          <a:custGeom>
            <a:rect b="b" l="l" r="r" t="t"/>
            <a:pathLst>
              <a:path extrusionOk="0" h="411" w="181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9" name="Google Shape;7199;p42"/>
          <p:cNvSpPr/>
          <p:nvPr/>
        </p:nvSpPr>
        <p:spPr>
          <a:xfrm>
            <a:off x="3974750" y="2995100"/>
            <a:ext cx="2600" cy="1950"/>
          </a:xfrm>
          <a:custGeom>
            <a:rect b="b" l="l" r="r" t="t"/>
            <a:pathLst>
              <a:path extrusionOk="0" h="78" w="104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0" name="Google Shape;7200;p42"/>
          <p:cNvSpPr/>
          <p:nvPr/>
        </p:nvSpPr>
        <p:spPr>
          <a:xfrm>
            <a:off x="3974100" y="2996375"/>
            <a:ext cx="25" cy="1300"/>
          </a:xfrm>
          <a:custGeom>
            <a:rect b="b" l="l" r="r" t="t"/>
            <a:pathLst>
              <a:path extrusionOk="0" h="52" w="1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1" name="Google Shape;7201;p42"/>
          <p:cNvSpPr/>
          <p:nvPr/>
        </p:nvSpPr>
        <p:spPr>
          <a:xfrm>
            <a:off x="3987575" y="2991250"/>
            <a:ext cx="1300" cy="2600"/>
          </a:xfrm>
          <a:custGeom>
            <a:rect b="b" l="l" r="r" t="t"/>
            <a:pathLst>
              <a:path extrusionOk="0" h="104" w="52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2" name="Google Shape;7202;p42"/>
          <p:cNvSpPr/>
          <p:nvPr/>
        </p:nvSpPr>
        <p:spPr>
          <a:xfrm>
            <a:off x="4034375" y="2993175"/>
            <a:ext cx="650" cy="675"/>
          </a:xfrm>
          <a:custGeom>
            <a:rect b="b" l="l" r="r" t="t"/>
            <a:pathLst>
              <a:path extrusionOk="0" h="27" w="26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3" name="Google Shape;7203;p42"/>
          <p:cNvSpPr/>
          <p:nvPr/>
        </p:nvSpPr>
        <p:spPr>
          <a:xfrm>
            <a:off x="4045275" y="2990600"/>
            <a:ext cx="2325" cy="1375"/>
          </a:xfrm>
          <a:custGeom>
            <a:rect b="b" l="l" r="r" t="t"/>
            <a:pathLst>
              <a:path extrusionOk="0" h="55" w="93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4" name="Google Shape;7204;p42"/>
          <p:cNvSpPr/>
          <p:nvPr/>
        </p:nvSpPr>
        <p:spPr>
          <a:xfrm>
            <a:off x="3827950" y="2993175"/>
            <a:ext cx="25" cy="675"/>
          </a:xfrm>
          <a:custGeom>
            <a:rect b="b" l="l" r="r" t="t"/>
            <a:pathLst>
              <a:path extrusionOk="0" h="27" w="1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5" name="Google Shape;7205;p42"/>
          <p:cNvSpPr/>
          <p:nvPr/>
        </p:nvSpPr>
        <p:spPr>
          <a:xfrm>
            <a:off x="3827300" y="2991725"/>
            <a:ext cx="1075" cy="2125"/>
          </a:xfrm>
          <a:custGeom>
            <a:rect b="b" l="l" r="r" t="t"/>
            <a:pathLst>
              <a:path extrusionOk="0" h="85" w="43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6" name="Google Shape;7206;p42"/>
          <p:cNvSpPr/>
          <p:nvPr/>
        </p:nvSpPr>
        <p:spPr>
          <a:xfrm>
            <a:off x="3990775" y="2993825"/>
            <a:ext cx="1300" cy="25"/>
          </a:xfrm>
          <a:custGeom>
            <a:rect b="b" l="l" r="r" t="t"/>
            <a:pathLst>
              <a:path extrusionOk="0" h="1" w="52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7" name="Google Shape;7207;p42"/>
          <p:cNvSpPr/>
          <p:nvPr/>
        </p:nvSpPr>
        <p:spPr>
          <a:xfrm>
            <a:off x="3978600" y="3004075"/>
            <a:ext cx="675" cy="650"/>
          </a:xfrm>
          <a:custGeom>
            <a:rect b="b" l="l" r="r" t="t"/>
            <a:pathLst>
              <a:path extrusionOk="0" h="26" w="27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8" name="Google Shape;7208;p42"/>
          <p:cNvSpPr/>
          <p:nvPr/>
        </p:nvSpPr>
        <p:spPr>
          <a:xfrm>
            <a:off x="3923475" y="2993175"/>
            <a:ext cx="650" cy="1300"/>
          </a:xfrm>
          <a:custGeom>
            <a:rect b="b" l="l" r="r" t="t"/>
            <a:pathLst>
              <a:path extrusionOk="0" h="52" w="26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9" name="Google Shape;7209;p42"/>
          <p:cNvSpPr/>
          <p:nvPr/>
        </p:nvSpPr>
        <p:spPr>
          <a:xfrm>
            <a:off x="3899100" y="2997650"/>
            <a:ext cx="4525" cy="5175"/>
          </a:xfrm>
          <a:custGeom>
            <a:rect b="b" l="l" r="r" t="t"/>
            <a:pathLst>
              <a:path extrusionOk="0" h="207" w="181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0" name="Google Shape;7210;p42"/>
          <p:cNvSpPr/>
          <p:nvPr/>
        </p:nvSpPr>
        <p:spPr>
          <a:xfrm>
            <a:off x="3903600" y="2998950"/>
            <a:ext cx="1300" cy="1300"/>
          </a:xfrm>
          <a:custGeom>
            <a:rect b="b" l="l" r="r" t="t"/>
            <a:pathLst>
              <a:path extrusionOk="0" h="52" w="52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1" name="Google Shape;7211;p42"/>
          <p:cNvSpPr/>
          <p:nvPr/>
        </p:nvSpPr>
        <p:spPr>
          <a:xfrm>
            <a:off x="3900400" y="2997025"/>
            <a:ext cx="650" cy="650"/>
          </a:xfrm>
          <a:custGeom>
            <a:rect b="b" l="l" r="r" t="t"/>
            <a:pathLst>
              <a:path extrusionOk="0" h="26" w="26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2" name="Google Shape;7212;p42"/>
          <p:cNvSpPr/>
          <p:nvPr/>
        </p:nvSpPr>
        <p:spPr>
          <a:xfrm>
            <a:off x="3760000" y="2989975"/>
            <a:ext cx="1950" cy="1300"/>
          </a:xfrm>
          <a:custGeom>
            <a:rect b="b" l="l" r="r" t="t"/>
            <a:pathLst>
              <a:path extrusionOk="0" h="52" w="78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3" name="Google Shape;7213;p42"/>
          <p:cNvSpPr/>
          <p:nvPr/>
        </p:nvSpPr>
        <p:spPr>
          <a:xfrm>
            <a:off x="3924750" y="3001500"/>
            <a:ext cx="1300" cy="2600"/>
          </a:xfrm>
          <a:custGeom>
            <a:rect b="b" l="l" r="r" t="t"/>
            <a:pathLst>
              <a:path extrusionOk="0" h="104" w="52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4" name="Google Shape;7214;p42"/>
          <p:cNvSpPr/>
          <p:nvPr/>
        </p:nvSpPr>
        <p:spPr>
          <a:xfrm>
            <a:off x="4125400" y="3002450"/>
            <a:ext cx="2600" cy="2275"/>
          </a:xfrm>
          <a:custGeom>
            <a:rect b="b" l="l" r="r" t="t"/>
            <a:pathLst>
              <a:path extrusionOk="0" h="91" w="104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5" name="Google Shape;7215;p42"/>
          <p:cNvSpPr txBox="1"/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Spring 2022 Kickoff Meeting</a:t>
            </a:r>
            <a:endParaRPr>
              <a:solidFill>
                <a:srgbClr val="0B5394"/>
              </a:solidFill>
            </a:endParaRPr>
          </a:p>
        </p:txBody>
      </p:sp>
      <p:pic>
        <p:nvPicPr>
          <p:cNvPr id="7216" name="Google Shape;721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8150" y="4463825"/>
            <a:ext cx="1946825" cy="6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7" name="Google Shape;721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96675"/>
            <a:ext cx="1946825" cy="19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8" name="Shape 7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9" name="Google Shape;7559;p5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5400000">
            <a:off x="6498426" y="1650300"/>
            <a:ext cx="1094550" cy="154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0" name="Google Shape;7560;p51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6550" y="2015263"/>
            <a:ext cx="4581832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61" name="Google Shape;7561;p51"/>
          <p:cNvSpPr txBox="1"/>
          <p:nvPr>
            <p:ph idx="3" type="subTitle"/>
          </p:nvPr>
        </p:nvSpPr>
        <p:spPr>
          <a:xfrm>
            <a:off x="1570925" y="2256871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Project</a:t>
            </a:r>
            <a:endParaRPr/>
          </a:p>
        </p:txBody>
      </p:sp>
      <p:sp>
        <p:nvSpPr>
          <p:cNvPr id="7562" name="Google Shape;7562;p51"/>
          <p:cNvSpPr txBox="1"/>
          <p:nvPr>
            <p:ph idx="2" type="subTitle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Project</a:t>
            </a:r>
            <a:endParaRPr/>
          </a:p>
        </p:txBody>
      </p:sp>
      <p:sp>
        <p:nvSpPr>
          <p:cNvPr id="7563" name="Google Shape;7563;p51"/>
          <p:cNvSpPr txBox="1"/>
          <p:nvPr>
            <p:ph idx="4" type="subTitle"/>
          </p:nvPr>
        </p:nvSpPr>
        <p:spPr>
          <a:xfrm>
            <a:off x="877691" y="2960325"/>
            <a:ext cx="43443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Drone will start coming to meetings more regularly this semester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Raspberry Pi’s got delivered for us to use soon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Get more familiar with them to use them for the drone</a:t>
            </a:r>
            <a:endParaRPr/>
          </a:p>
        </p:txBody>
      </p:sp>
      <p:sp>
        <p:nvSpPr>
          <p:cNvPr id="7564" name="Google Shape;7564;p51"/>
          <p:cNvSpPr txBox="1"/>
          <p:nvPr>
            <p:ph idx="5" type="subTitle"/>
          </p:nvPr>
        </p:nvSpPr>
        <p:spPr>
          <a:xfrm>
            <a:off x="5711200" y="3108525"/>
            <a:ext cx="27921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There’s new C++ example project code to show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Hopefully you can learn something from it :)</a:t>
            </a:r>
            <a:endParaRPr/>
          </a:p>
        </p:txBody>
      </p:sp>
      <p:grpSp>
        <p:nvGrpSpPr>
          <p:cNvPr id="7565" name="Google Shape;7565;p51"/>
          <p:cNvGrpSpPr/>
          <p:nvPr/>
        </p:nvGrpSpPr>
        <p:grpSpPr>
          <a:xfrm>
            <a:off x="1077911" y="4276150"/>
            <a:ext cx="6988179" cy="174750"/>
            <a:chOff x="3962000" y="4060525"/>
            <a:chExt cx="2324125" cy="174750"/>
          </a:xfrm>
        </p:grpSpPr>
        <p:sp>
          <p:nvSpPr>
            <p:cNvPr id="7566" name="Google Shape;7566;p51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8" name="Google Shape;7598;p51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</a:t>
            </a:r>
            <a:r>
              <a:rPr lang="en"/>
              <a:t>Team</a:t>
            </a:r>
            <a:endParaRPr/>
          </a:p>
        </p:txBody>
      </p:sp>
      <p:grpSp>
        <p:nvGrpSpPr>
          <p:cNvPr id="7599" name="Google Shape;7599;p51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600" name="Google Shape;7600;p51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1" name="Google Shape;7601;p51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2" name="Google Shape;7602;p51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3" name="Google Shape;7603;p51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4" name="Google Shape;7604;p51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5" name="Google Shape;7605;p51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6" name="Google Shape;7606;p51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51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51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51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51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51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51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3" name="Google Shape;7613;p51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4" name="Google Shape;7614;p51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51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51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51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51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9" name="Google Shape;7619;p51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0" name="Google Shape;7620;p51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51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51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51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51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51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51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51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51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51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51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51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2" name="Google Shape;7632;p51"/>
          <p:cNvGrpSpPr/>
          <p:nvPr/>
        </p:nvGrpSpPr>
        <p:grpSpPr>
          <a:xfrm>
            <a:off x="5954006" y="709985"/>
            <a:ext cx="301308" cy="463871"/>
            <a:chOff x="3057425" y="3893150"/>
            <a:chExt cx="322600" cy="496650"/>
          </a:xfrm>
        </p:grpSpPr>
        <p:sp>
          <p:nvSpPr>
            <p:cNvPr id="7633" name="Google Shape;7633;p51"/>
            <p:cNvSpPr/>
            <p:nvPr/>
          </p:nvSpPr>
          <p:spPr>
            <a:xfrm>
              <a:off x="3145550" y="3954075"/>
              <a:ext cx="58225" cy="204000"/>
            </a:xfrm>
            <a:custGeom>
              <a:rect b="b" l="l" r="r" t="t"/>
              <a:pathLst>
                <a:path extrusionOk="0" h="8160" w="2329">
                  <a:moveTo>
                    <a:pt x="2329" y="1"/>
                  </a:moveTo>
                  <a:cubicBezTo>
                    <a:pt x="980" y="284"/>
                    <a:pt x="0" y="1480"/>
                    <a:pt x="0" y="2873"/>
                  </a:cubicBezTo>
                  <a:lnTo>
                    <a:pt x="0" y="2895"/>
                  </a:lnTo>
                  <a:lnTo>
                    <a:pt x="0" y="6398"/>
                  </a:lnTo>
                  <a:cubicBezTo>
                    <a:pt x="0" y="7377"/>
                    <a:pt x="784" y="8160"/>
                    <a:pt x="1763" y="8160"/>
                  </a:cubicBezTo>
                  <a:lnTo>
                    <a:pt x="2329" y="8160"/>
                  </a:lnTo>
                  <a:lnTo>
                    <a:pt x="2329" y="6876"/>
                  </a:lnTo>
                  <a:cubicBezTo>
                    <a:pt x="1632" y="6637"/>
                    <a:pt x="1175" y="5962"/>
                    <a:pt x="1175" y="5223"/>
                  </a:cubicBezTo>
                  <a:lnTo>
                    <a:pt x="1175" y="4048"/>
                  </a:lnTo>
                  <a:cubicBezTo>
                    <a:pt x="1175" y="3308"/>
                    <a:pt x="1632" y="2655"/>
                    <a:pt x="2329" y="2416"/>
                  </a:cubicBezTo>
                  <a:lnTo>
                    <a:pt x="23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34" name="Google Shape;7634;p51"/>
            <p:cNvGrpSpPr/>
            <p:nvPr/>
          </p:nvGrpSpPr>
          <p:grpSpPr>
            <a:xfrm>
              <a:off x="3057425" y="3893150"/>
              <a:ext cx="322600" cy="496650"/>
              <a:chOff x="3057425" y="3893150"/>
              <a:chExt cx="322600" cy="496650"/>
            </a:xfrm>
          </p:grpSpPr>
          <p:sp>
            <p:nvSpPr>
              <p:cNvPr id="7635" name="Google Shape;7635;p51"/>
              <p:cNvSpPr/>
              <p:nvPr/>
            </p:nvSpPr>
            <p:spPr>
              <a:xfrm>
                <a:off x="3057425" y="3982375"/>
                <a:ext cx="322600" cy="407425"/>
              </a:xfrm>
              <a:custGeom>
                <a:rect b="b" l="l" r="r" t="t"/>
                <a:pathLst>
                  <a:path extrusionOk="0" h="16297" w="12904">
                    <a:moveTo>
                      <a:pt x="2764" y="0"/>
                    </a:moveTo>
                    <a:lnTo>
                      <a:pt x="2764" y="0"/>
                    </a:lnTo>
                    <a:cubicBezTo>
                      <a:pt x="1045" y="1197"/>
                      <a:pt x="1" y="3155"/>
                      <a:pt x="1" y="5266"/>
                    </a:cubicBezTo>
                    <a:lnTo>
                      <a:pt x="1" y="9987"/>
                    </a:lnTo>
                    <a:cubicBezTo>
                      <a:pt x="88" y="13490"/>
                      <a:pt x="2938" y="16297"/>
                      <a:pt x="6441" y="16297"/>
                    </a:cubicBezTo>
                    <a:cubicBezTo>
                      <a:pt x="9966" y="16297"/>
                      <a:pt x="12816" y="13490"/>
                      <a:pt x="12903" y="9987"/>
                    </a:cubicBezTo>
                    <a:lnTo>
                      <a:pt x="12903" y="5266"/>
                    </a:lnTo>
                    <a:cubicBezTo>
                      <a:pt x="12881" y="3155"/>
                      <a:pt x="11859" y="1197"/>
                      <a:pt x="10140" y="0"/>
                    </a:cubicBezTo>
                    <a:lnTo>
                      <a:pt x="10140" y="0"/>
                    </a:lnTo>
                    <a:cubicBezTo>
                      <a:pt x="10401" y="544"/>
                      <a:pt x="10553" y="1132"/>
                      <a:pt x="10553" y="1763"/>
                    </a:cubicBezTo>
                    <a:lnTo>
                      <a:pt x="10553" y="5266"/>
                    </a:lnTo>
                    <a:cubicBezTo>
                      <a:pt x="10553" y="6876"/>
                      <a:pt x="9248" y="8181"/>
                      <a:pt x="7616" y="8203"/>
                    </a:cubicBezTo>
                    <a:lnTo>
                      <a:pt x="5288" y="8203"/>
                    </a:lnTo>
                    <a:cubicBezTo>
                      <a:pt x="3656" y="8181"/>
                      <a:pt x="2350" y="6876"/>
                      <a:pt x="2350" y="5266"/>
                    </a:cubicBezTo>
                    <a:lnTo>
                      <a:pt x="2350" y="1763"/>
                    </a:lnTo>
                    <a:cubicBezTo>
                      <a:pt x="2350" y="1132"/>
                      <a:pt x="2503" y="544"/>
                      <a:pt x="2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6" name="Google Shape;7636;p51"/>
              <p:cNvSpPr/>
              <p:nvPr/>
            </p:nvSpPr>
            <p:spPr>
              <a:xfrm>
                <a:off x="3203775" y="3893150"/>
                <a:ext cx="29925" cy="60950"/>
              </a:xfrm>
              <a:custGeom>
                <a:rect b="b" l="l" r="r" t="t"/>
                <a:pathLst>
                  <a:path extrusionOk="0" h="2438" w="1197">
                    <a:moveTo>
                      <a:pt x="587" y="1"/>
                    </a:moveTo>
                    <a:lnTo>
                      <a:pt x="587" y="23"/>
                    </a:lnTo>
                    <a:cubicBezTo>
                      <a:pt x="574" y="22"/>
                      <a:pt x="562" y="21"/>
                      <a:pt x="549" y="21"/>
                    </a:cubicBezTo>
                    <a:cubicBezTo>
                      <a:pt x="241" y="21"/>
                      <a:pt x="0" y="275"/>
                      <a:pt x="21" y="588"/>
                    </a:cubicBezTo>
                    <a:lnTo>
                      <a:pt x="21" y="2438"/>
                    </a:lnTo>
                    <a:cubicBezTo>
                      <a:pt x="206" y="2405"/>
                      <a:pt x="402" y="2389"/>
                      <a:pt x="598" y="2389"/>
                    </a:cubicBezTo>
                    <a:cubicBezTo>
                      <a:pt x="794" y="2389"/>
                      <a:pt x="990" y="2405"/>
                      <a:pt x="1174" y="2438"/>
                    </a:cubicBezTo>
                    <a:lnTo>
                      <a:pt x="1174" y="588"/>
                    </a:lnTo>
                    <a:cubicBezTo>
                      <a:pt x="1196" y="262"/>
                      <a:pt x="913" y="1"/>
                      <a:pt x="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7" name="Google Shape;7637;p51"/>
              <p:cNvSpPr/>
              <p:nvPr/>
            </p:nvSpPr>
            <p:spPr>
              <a:xfrm>
                <a:off x="3203475" y="4040575"/>
                <a:ext cx="30500" cy="60000"/>
              </a:xfrm>
              <a:custGeom>
                <a:rect b="b" l="l" r="r" t="t"/>
                <a:pathLst>
                  <a:path extrusionOk="0" h="2400" w="1220">
                    <a:moveTo>
                      <a:pt x="599" y="0"/>
                    </a:moveTo>
                    <a:cubicBezTo>
                      <a:pt x="294" y="0"/>
                      <a:pt x="12" y="283"/>
                      <a:pt x="33" y="588"/>
                    </a:cubicBezTo>
                    <a:lnTo>
                      <a:pt x="33" y="1763"/>
                    </a:lnTo>
                    <a:cubicBezTo>
                      <a:pt x="1" y="2187"/>
                      <a:pt x="305" y="2399"/>
                      <a:pt x="610" y="2399"/>
                    </a:cubicBezTo>
                    <a:cubicBezTo>
                      <a:pt x="914" y="2399"/>
                      <a:pt x="1219" y="2187"/>
                      <a:pt x="1186" y="1763"/>
                    </a:cubicBezTo>
                    <a:lnTo>
                      <a:pt x="1186" y="588"/>
                    </a:lnTo>
                    <a:cubicBezTo>
                      <a:pt x="1186" y="261"/>
                      <a:pt x="925" y="0"/>
                      <a:pt x="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38" name="Google Shape;7638;p51"/>
            <p:cNvSpPr/>
            <p:nvPr/>
          </p:nvSpPr>
          <p:spPr>
            <a:xfrm>
              <a:off x="3233125" y="3954075"/>
              <a:ext cx="58775" cy="204000"/>
            </a:xfrm>
            <a:custGeom>
              <a:rect b="b" l="l" r="r" t="t"/>
              <a:pathLst>
                <a:path extrusionOk="0" h="8160" w="2351">
                  <a:moveTo>
                    <a:pt x="0" y="1"/>
                  </a:moveTo>
                  <a:lnTo>
                    <a:pt x="0" y="2394"/>
                  </a:lnTo>
                  <a:cubicBezTo>
                    <a:pt x="718" y="2633"/>
                    <a:pt x="1175" y="3308"/>
                    <a:pt x="1175" y="4048"/>
                  </a:cubicBezTo>
                  <a:lnTo>
                    <a:pt x="1175" y="5223"/>
                  </a:lnTo>
                  <a:cubicBezTo>
                    <a:pt x="1175" y="5962"/>
                    <a:pt x="718" y="6615"/>
                    <a:pt x="0" y="6876"/>
                  </a:cubicBezTo>
                  <a:lnTo>
                    <a:pt x="0" y="8160"/>
                  </a:lnTo>
                  <a:lnTo>
                    <a:pt x="588" y="8160"/>
                  </a:lnTo>
                  <a:cubicBezTo>
                    <a:pt x="1567" y="8160"/>
                    <a:pt x="2350" y="7377"/>
                    <a:pt x="2350" y="6419"/>
                  </a:cubicBezTo>
                  <a:lnTo>
                    <a:pt x="2350" y="2895"/>
                  </a:lnTo>
                  <a:cubicBezTo>
                    <a:pt x="2350" y="1480"/>
                    <a:pt x="1371" y="28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639" name="Google Shape;763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3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4" name="Google Shape;7644;p52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1024673" y="2053300"/>
            <a:ext cx="212972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5" name="Google Shape;7645;p52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0800000">
            <a:off x="3509436" y="2053300"/>
            <a:ext cx="212972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6" name="Google Shape;7646;p52"/>
          <p:cNvPicPr preferRelativeResize="0"/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 rot="10800000">
            <a:off x="5994198" y="2053300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647" name="Google Shape;7647;p52"/>
          <p:cNvSpPr txBox="1"/>
          <p:nvPr>
            <p:ph idx="3" type="subTitle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Buttons Day</a:t>
            </a:r>
            <a:endParaRPr/>
          </a:p>
        </p:txBody>
      </p:sp>
      <p:sp>
        <p:nvSpPr>
          <p:cNvPr id="7648" name="Google Shape;7648;p52"/>
          <p:cNvSpPr txBox="1"/>
          <p:nvPr>
            <p:ph idx="1" type="subTitle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SAR</a:t>
            </a:r>
            <a:endParaRPr/>
          </a:p>
        </p:txBody>
      </p:sp>
      <p:sp>
        <p:nvSpPr>
          <p:cNvPr id="7649" name="Google Shape;7649;p52"/>
          <p:cNvSpPr txBox="1"/>
          <p:nvPr>
            <p:ph idx="2" type="subTitle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Polos in Bulk</a:t>
            </a:r>
            <a:endParaRPr/>
          </a:p>
        </p:txBody>
      </p:sp>
      <p:sp>
        <p:nvSpPr>
          <p:cNvPr id="7650" name="Google Shape;7650;p52"/>
          <p:cNvSpPr txBox="1"/>
          <p:nvPr>
            <p:ph idx="4" type="subTitle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-Food for upcoming workshops</a:t>
            </a:r>
            <a:endParaRPr/>
          </a:p>
        </p:txBody>
      </p:sp>
      <p:sp>
        <p:nvSpPr>
          <p:cNvPr id="7651" name="Google Shape;7651;p52"/>
          <p:cNvSpPr txBox="1"/>
          <p:nvPr>
            <p:ph idx="5" type="subTitle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-ASAP!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-Minimum of 11 polos</a:t>
            </a:r>
            <a:endParaRPr/>
          </a:p>
        </p:txBody>
      </p:sp>
      <p:sp>
        <p:nvSpPr>
          <p:cNvPr id="7652" name="Google Shape;7652;p52"/>
          <p:cNvSpPr txBox="1"/>
          <p:nvPr>
            <p:ph idx="6" type="subTitle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-Arts and Crafts Center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- 50 buttons</a:t>
            </a:r>
            <a:endParaRPr/>
          </a:p>
        </p:txBody>
      </p:sp>
      <p:grpSp>
        <p:nvGrpSpPr>
          <p:cNvPr id="7653" name="Google Shape;7653;p52"/>
          <p:cNvGrpSpPr/>
          <p:nvPr/>
        </p:nvGrpSpPr>
        <p:grpSpPr>
          <a:xfrm>
            <a:off x="1080224" y="3883925"/>
            <a:ext cx="6988179" cy="174750"/>
            <a:chOff x="3962000" y="4060525"/>
            <a:chExt cx="2324125" cy="174750"/>
          </a:xfrm>
        </p:grpSpPr>
        <p:sp>
          <p:nvSpPr>
            <p:cNvPr id="7654" name="Google Shape;7654;p52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52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52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7" name="Google Shape;7657;p52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8" name="Google Shape;7658;p52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52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52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52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52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52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52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52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52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52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52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52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52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52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52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52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52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52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52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52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52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52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52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52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52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52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52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52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6" name="Google Shape;7686;p52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Operations </a:t>
            </a:r>
            <a:r>
              <a:rPr lang="en"/>
              <a:t>Team</a:t>
            </a:r>
            <a:endParaRPr/>
          </a:p>
        </p:txBody>
      </p:sp>
      <p:grpSp>
        <p:nvGrpSpPr>
          <p:cNvPr id="7687" name="Google Shape;7687;p52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688" name="Google Shape;7688;p52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52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52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52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52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52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52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52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52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52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52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52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52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52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52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52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52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52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52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52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52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52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52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52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52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3" name="Google Shape;7713;p52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52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52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52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52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52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52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20" name="Google Shape;772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4" name="Shape 7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5" name="Google Shape;7725;p53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13563" y="90137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26" name="Google Shape;7726;p53"/>
          <p:cNvSpPr txBox="1"/>
          <p:nvPr>
            <p:ph type="title"/>
          </p:nvPr>
        </p:nvSpPr>
        <p:spPr>
          <a:xfrm>
            <a:off x="1670675" y="1521425"/>
            <a:ext cx="6229800" cy="1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Opportunity!</a:t>
            </a:r>
            <a:endParaRPr/>
          </a:p>
        </p:txBody>
      </p:sp>
      <p:sp>
        <p:nvSpPr>
          <p:cNvPr id="7727" name="Google Shape;7727;p53"/>
          <p:cNvSpPr txBox="1"/>
          <p:nvPr>
            <p:ph idx="1" type="body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E-fair 2022</a:t>
            </a:r>
            <a:endParaRPr sz="2900"/>
          </a:p>
        </p:txBody>
      </p:sp>
      <p:pic>
        <p:nvPicPr>
          <p:cNvPr id="7728" name="Google Shape;772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63825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2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3" name="Google Shape;7733;p5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flipH="1">
            <a:off x="924224" y="2391165"/>
            <a:ext cx="202257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4" name="Google Shape;7734;p5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flipH="1">
            <a:off x="3556736" y="1841453"/>
            <a:ext cx="202257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5" name="Google Shape;7735;p54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flipH="1">
            <a:off x="6252424" y="2391178"/>
            <a:ext cx="202257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36" name="Google Shape;7736;p54"/>
          <p:cNvSpPr txBox="1"/>
          <p:nvPr>
            <p:ph idx="4" type="subTitle"/>
          </p:nvPr>
        </p:nvSpPr>
        <p:spPr>
          <a:xfrm>
            <a:off x="3185575" y="2592325"/>
            <a:ext cx="27426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To bring different fields of engineering together to educate k-12 students about engineering. We hope to inspire interest and passion for STEM early on in students' lives</a:t>
            </a:r>
            <a:endParaRPr sz="2000"/>
          </a:p>
        </p:txBody>
      </p:sp>
      <p:sp>
        <p:nvSpPr>
          <p:cNvPr id="7737" name="Google Shape;7737;p54"/>
          <p:cNvSpPr txBox="1"/>
          <p:nvPr>
            <p:ph idx="6" type="subTitle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Reitz Union</a:t>
            </a:r>
            <a:endParaRPr/>
          </a:p>
        </p:txBody>
      </p:sp>
      <p:sp>
        <p:nvSpPr>
          <p:cNvPr id="7738" name="Google Shape;7738;p54"/>
          <p:cNvSpPr txBox="1"/>
          <p:nvPr>
            <p:ph idx="5" type="subTitle"/>
          </p:nvPr>
        </p:nvSpPr>
        <p:spPr>
          <a:xfrm>
            <a:off x="6102400" y="3145275"/>
            <a:ext cx="2322600" cy="11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22-23 from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am -2 pm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participate from 12:20 pm - 1:20 pm</a:t>
            </a:r>
            <a:endParaRPr/>
          </a:p>
        </p:txBody>
      </p:sp>
      <p:sp>
        <p:nvSpPr>
          <p:cNvPr id="7739" name="Google Shape;7739;p54"/>
          <p:cNvSpPr txBox="1"/>
          <p:nvPr>
            <p:ph idx="1" type="subTitle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 </a:t>
            </a:r>
            <a:r>
              <a:rPr lang="en"/>
              <a:t>Purpose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740" name="Google Shape;7740;p54"/>
          <p:cNvSpPr txBox="1"/>
          <p:nvPr>
            <p:ph idx="3" type="subTitle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</a:t>
            </a:r>
            <a:endParaRPr/>
          </a:p>
        </p:txBody>
      </p:sp>
      <p:sp>
        <p:nvSpPr>
          <p:cNvPr id="7741" name="Google Shape;7741;p54"/>
          <p:cNvSpPr txBox="1"/>
          <p:nvPr>
            <p:ph idx="2" type="subTitle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 and Time</a:t>
            </a:r>
            <a:endParaRPr/>
          </a:p>
        </p:txBody>
      </p:sp>
      <p:grpSp>
        <p:nvGrpSpPr>
          <p:cNvPr id="7742" name="Google Shape;7742;p54"/>
          <p:cNvGrpSpPr/>
          <p:nvPr/>
        </p:nvGrpSpPr>
        <p:grpSpPr>
          <a:xfrm>
            <a:off x="1075104" y="1211707"/>
            <a:ext cx="6988179" cy="174750"/>
            <a:chOff x="3962000" y="4060525"/>
            <a:chExt cx="2324125" cy="174750"/>
          </a:xfrm>
        </p:grpSpPr>
        <p:sp>
          <p:nvSpPr>
            <p:cNvPr id="7743" name="Google Shape;7743;p54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54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54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54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54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54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54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54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54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54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54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54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54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54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54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54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54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54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54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54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54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54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54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54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54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54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54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54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54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54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54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54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5" name="Google Shape;7775;p54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E-fair?</a:t>
            </a:r>
            <a:endParaRPr/>
          </a:p>
        </p:txBody>
      </p:sp>
      <p:pic>
        <p:nvPicPr>
          <p:cNvPr id="7776" name="Google Shape;777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0" name="Shape 7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1" name="Google Shape;7781;p5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614820" y="1924786"/>
            <a:ext cx="863675" cy="8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2" name="Google Shape;7782;p55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3664021" y="3041761"/>
            <a:ext cx="863675" cy="8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3" name="Google Shape;7783;p55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4614820" y="3041761"/>
            <a:ext cx="863675" cy="8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4" name="Google Shape;7784;p55"/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>
            <a:off x="3664021" y="1924786"/>
            <a:ext cx="863675" cy="8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5" name="Google Shape;7785;p55"/>
          <p:cNvSpPr txBox="1"/>
          <p:nvPr>
            <p:ph type="title"/>
          </p:nvPr>
        </p:nvSpPr>
        <p:spPr>
          <a:xfrm>
            <a:off x="716550" y="655575"/>
            <a:ext cx="77109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Opportunity!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E-fair 2022</a:t>
            </a:r>
            <a:endParaRPr/>
          </a:p>
        </p:txBody>
      </p:sp>
      <p:grpSp>
        <p:nvGrpSpPr>
          <p:cNvPr id="7786" name="Google Shape;7786;p55"/>
          <p:cNvGrpSpPr/>
          <p:nvPr/>
        </p:nvGrpSpPr>
        <p:grpSpPr>
          <a:xfrm rot="-5400000">
            <a:off x="2817199" y="2054861"/>
            <a:ext cx="720300" cy="625750"/>
            <a:chOff x="1213975" y="2608550"/>
            <a:chExt cx="720300" cy="625750"/>
          </a:xfrm>
        </p:grpSpPr>
        <p:sp>
          <p:nvSpPr>
            <p:cNvPr id="7787" name="Google Shape;7787;p55"/>
            <p:cNvSpPr/>
            <p:nvPr/>
          </p:nvSpPr>
          <p:spPr>
            <a:xfrm>
              <a:off x="1313775" y="2608550"/>
              <a:ext cx="577300" cy="366000"/>
            </a:xfrm>
            <a:custGeom>
              <a:rect b="b" l="l" r="r" t="t"/>
              <a:pathLst>
                <a:path extrusionOk="0" h="14640" w="23092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55"/>
            <p:cNvSpPr/>
            <p:nvPr/>
          </p:nvSpPr>
          <p:spPr>
            <a:xfrm>
              <a:off x="1213975" y="2839675"/>
              <a:ext cx="194975" cy="197900"/>
            </a:xfrm>
            <a:custGeom>
              <a:rect b="b" l="l" r="r" t="t"/>
              <a:pathLst>
                <a:path extrusionOk="0" h="7916" w="7799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9" name="Google Shape;7789;p55"/>
            <p:cNvSpPr/>
            <p:nvPr/>
          </p:nvSpPr>
          <p:spPr>
            <a:xfrm>
              <a:off x="1499400" y="3025875"/>
              <a:ext cx="120250" cy="208425"/>
            </a:xfrm>
            <a:custGeom>
              <a:rect b="b" l="l" r="r" t="t"/>
              <a:pathLst>
                <a:path extrusionOk="0" h="8337" w="481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0" name="Google Shape;7790;p55"/>
            <p:cNvSpPr/>
            <p:nvPr/>
          </p:nvSpPr>
          <p:spPr>
            <a:xfrm>
              <a:off x="1502325" y="2911475"/>
              <a:ext cx="113825" cy="133700"/>
            </a:xfrm>
            <a:custGeom>
              <a:rect b="b" l="l" r="r" t="t"/>
              <a:pathLst>
                <a:path extrusionOk="0" h="5348" w="4553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55"/>
            <p:cNvSpPr/>
            <p:nvPr/>
          </p:nvSpPr>
          <p:spPr>
            <a:xfrm>
              <a:off x="1833275" y="2871800"/>
              <a:ext cx="101000" cy="154700"/>
            </a:xfrm>
            <a:custGeom>
              <a:rect b="b" l="l" r="r" t="t"/>
              <a:pathLst>
                <a:path extrusionOk="0" h="6188" w="404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55"/>
            <p:cNvSpPr/>
            <p:nvPr/>
          </p:nvSpPr>
          <p:spPr>
            <a:xfrm>
              <a:off x="1764400" y="2897475"/>
              <a:ext cx="85250" cy="105100"/>
            </a:xfrm>
            <a:custGeom>
              <a:rect b="b" l="l" r="r" t="t"/>
              <a:pathLst>
                <a:path extrusionOk="0" h="4204" w="341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55"/>
            <p:cNvSpPr/>
            <p:nvPr/>
          </p:nvSpPr>
          <p:spPr>
            <a:xfrm>
              <a:off x="1612050" y="2785400"/>
              <a:ext cx="152375" cy="138375"/>
            </a:xfrm>
            <a:custGeom>
              <a:rect b="b" l="l" r="r" t="t"/>
              <a:pathLst>
                <a:path extrusionOk="0" h="5535" w="6095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55"/>
            <p:cNvSpPr/>
            <p:nvPr/>
          </p:nvSpPr>
          <p:spPr>
            <a:xfrm>
              <a:off x="1413000" y="2808750"/>
              <a:ext cx="89925" cy="103350"/>
            </a:xfrm>
            <a:custGeom>
              <a:rect b="b" l="l" r="r" t="t"/>
              <a:pathLst>
                <a:path extrusionOk="0" h="4134" w="3597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55"/>
            <p:cNvSpPr/>
            <p:nvPr/>
          </p:nvSpPr>
          <p:spPr>
            <a:xfrm>
              <a:off x="1757400" y="2779575"/>
              <a:ext cx="61900" cy="64225"/>
            </a:xfrm>
            <a:custGeom>
              <a:rect b="b" l="l" r="r" t="t"/>
              <a:pathLst>
                <a:path extrusionOk="0" h="2569" w="2476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55"/>
            <p:cNvSpPr/>
            <p:nvPr/>
          </p:nvSpPr>
          <p:spPr>
            <a:xfrm>
              <a:off x="1579950" y="2929575"/>
              <a:ext cx="37375" cy="43800"/>
            </a:xfrm>
            <a:custGeom>
              <a:rect b="b" l="l" r="r" t="t"/>
              <a:pathLst>
                <a:path extrusionOk="0" h="1752" w="1495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55"/>
            <p:cNvSpPr/>
            <p:nvPr/>
          </p:nvSpPr>
          <p:spPr>
            <a:xfrm>
              <a:off x="1495300" y="2878200"/>
              <a:ext cx="20475" cy="94600"/>
            </a:xfrm>
            <a:custGeom>
              <a:rect b="b" l="l" r="r" t="t"/>
              <a:pathLst>
                <a:path extrusionOk="0" h="3784" w="819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55"/>
            <p:cNvSpPr/>
            <p:nvPr/>
          </p:nvSpPr>
          <p:spPr>
            <a:xfrm>
              <a:off x="1503475" y="3031725"/>
              <a:ext cx="28625" cy="54300"/>
            </a:xfrm>
            <a:custGeom>
              <a:rect b="b" l="l" r="r" t="t"/>
              <a:pathLst>
                <a:path extrusionOk="0" h="2172" w="1145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55"/>
            <p:cNvSpPr/>
            <p:nvPr/>
          </p:nvSpPr>
          <p:spPr>
            <a:xfrm>
              <a:off x="1502900" y="3000775"/>
              <a:ext cx="44975" cy="30975"/>
            </a:xfrm>
            <a:custGeom>
              <a:rect b="b" l="l" r="r" t="t"/>
              <a:pathLst>
                <a:path extrusionOk="0" h="1239" w="1799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55"/>
            <p:cNvSpPr/>
            <p:nvPr/>
          </p:nvSpPr>
          <p:spPr>
            <a:xfrm>
              <a:off x="1592775" y="2863025"/>
              <a:ext cx="30975" cy="50225"/>
            </a:xfrm>
            <a:custGeom>
              <a:rect b="b" l="l" r="r" t="t"/>
              <a:pathLst>
                <a:path extrusionOk="0" h="2009" w="1239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55"/>
            <p:cNvSpPr/>
            <p:nvPr/>
          </p:nvSpPr>
          <p:spPr>
            <a:xfrm>
              <a:off x="1496475" y="2838525"/>
              <a:ext cx="25700" cy="39700"/>
            </a:xfrm>
            <a:custGeom>
              <a:rect b="b" l="l" r="r" t="t"/>
              <a:pathLst>
                <a:path extrusionOk="0" h="1588" w="1028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55"/>
            <p:cNvSpPr/>
            <p:nvPr/>
          </p:nvSpPr>
          <p:spPr>
            <a:xfrm>
              <a:off x="1600950" y="2966925"/>
              <a:ext cx="16375" cy="49650"/>
            </a:xfrm>
            <a:custGeom>
              <a:rect b="b" l="l" r="r" t="t"/>
              <a:pathLst>
                <a:path extrusionOk="0" h="1986" w="655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55"/>
            <p:cNvSpPr/>
            <p:nvPr/>
          </p:nvSpPr>
          <p:spPr>
            <a:xfrm>
              <a:off x="1335950" y="2804650"/>
              <a:ext cx="23975" cy="34475"/>
            </a:xfrm>
            <a:custGeom>
              <a:rect b="b" l="l" r="r" t="t"/>
              <a:pathLst>
                <a:path extrusionOk="0" h="1379" w="959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55"/>
            <p:cNvSpPr/>
            <p:nvPr/>
          </p:nvSpPr>
          <p:spPr>
            <a:xfrm>
              <a:off x="1503475" y="3051575"/>
              <a:ext cx="9950" cy="34450"/>
            </a:xfrm>
            <a:custGeom>
              <a:rect b="b" l="l" r="r" t="t"/>
              <a:pathLst>
                <a:path extrusionOk="0" h="1378" w="398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55"/>
            <p:cNvSpPr/>
            <p:nvPr/>
          </p:nvSpPr>
          <p:spPr>
            <a:xfrm>
              <a:off x="1602125" y="2922575"/>
              <a:ext cx="14625" cy="15200"/>
            </a:xfrm>
            <a:custGeom>
              <a:rect b="b" l="l" r="r" t="t"/>
              <a:pathLst>
                <a:path extrusionOk="0" h="608" w="585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55"/>
            <p:cNvSpPr/>
            <p:nvPr/>
          </p:nvSpPr>
          <p:spPr>
            <a:xfrm>
              <a:off x="1609125" y="2828600"/>
              <a:ext cx="12875" cy="19875"/>
            </a:xfrm>
            <a:custGeom>
              <a:rect b="b" l="l" r="r" t="t"/>
              <a:pathLst>
                <a:path extrusionOk="0" h="795" w="515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55"/>
            <p:cNvSpPr/>
            <p:nvPr/>
          </p:nvSpPr>
          <p:spPr>
            <a:xfrm>
              <a:off x="1501725" y="3175325"/>
              <a:ext cx="13450" cy="19275"/>
            </a:xfrm>
            <a:custGeom>
              <a:rect b="b" l="l" r="r" t="t"/>
              <a:pathLst>
                <a:path extrusionOk="0" h="771" w="538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55"/>
            <p:cNvSpPr/>
            <p:nvPr/>
          </p:nvSpPr>
          <p:spPr>
            <a:xfrm>
              <a:off x="1389650" y="2749800"/>
              <a:ext cx="16375" cy="14600"/>
            </a:xfrm>
            <a:custGeom>
              <a:rect b="b" l="l" r="r" t="t"/>
              <a:pathLst>
                <a:path extrusionOk="0" h="584" w="655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55"/>
            <p:cNvSpPr/>
            <p:nvPr/>
          </p:nvSpPr>
          <p:spPr>
            <a:xfrm>
              <a:off x="1501725" y="2991450"/>
              <a:ext cx="15800" cy="20450"/>
            </a:xfrm>
            <a:custGeom>
              <a:rect b="b" l="l" r="r" t="t"/>
              <a:pathLst>
                <a:path extrusionOk="0" h="818" w="632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55"/>
            <p:cNvSpPr/>
            <p:nvPr/>
          </p:nvSpPr>
          <p:spPr>
            <a:xfrm>
              <a:off x="1373900" y="2770225"/>
              <a:ext cx="10525" cy="14625"/>
            </a:xfrm>
            <a:custGeom>
              <a:rect b="b" l="l" r="r" t="t"/>
              <a:pathLst>
                <a:path extrusionOk="0" h="585" w="421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55"/>
            <p:cNvSpPr/>
            <p:nvPr/>
          </p:nvSpPr>
          <p:spPr>
            <a:xfrm>
              <a:off x="1504075" y="3145550"/>
              <a:ext cx="9350" cy="9350"/>
            </a:xfrm>
            <a:custGeom>
              <a:rect b="b" l="l" r="r" t="t"/>
              <a:pathLst>
                <a:path extrusionOk="0" h="374" w="374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2" name="Google Shape;7812;p55"/>
            <p:cNvSpPr/>
            <p:nvPr/>
          </p:nvSpPr>
          <p:spPr>
            <a:xfrm>
              <a:off x="1749225" y="2768475"/>
              <a:ext cx="11100" cy="11700"/>
            </a:xfrm>
            <a:custGeom>
              <a:rect b="b" l="l" r="r" t="t"/>
              <a:pathLst>
                <a:path extrusionOk="0" h="468" w="444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3" name="Google Shape;7813;p55"/>
            <p:cNvSpPr/>
            <p:nvPr/>
          </p:nvSpPr>
          <p:spPr>
            <a:xfrm>
              <a:off x="1720625" y="2739275"/>
              <a:ext cx="11100" cy="10550"/>
            </a:xfrm>
            <a:custGeom>
              <a:rect b="b" l="l" r="r" t="t"/>
              <a:pathLst>
                <a:path extrusionOk="0" h="422" w="444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55"/>
            <p:cNvSpPr/>
            <p:nvPr/>
          </p:nvSpPr>
          <p:spPr>
            <a:xfrm>
              <a:off x="1819275" y="2839675"/>
              <a:ext cx="4675" cy="4125"/>
            </a:xfrm>
            <a:custGeom>
              <a:rect b="b" l="l" r="r" t="t"/>
              <a:pathLst>
                <a:path extrusionOk="0" h="165" w="187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55"/>
            <p:cNvSpPr/>
            <p:nvPr/>
          </p:nvSpPr>
          <p:spPr>
            <a:xfrm>
              <a:off x="1715950" y="2730525"/>
              <a:ext cx="4100" cy="4125"/>
            </a:xfrm>
            <a:custGeom>
              <a:rect b="b" l="l" r="r" t="t"/>
              <a:pathLst>
                <a:path extrusionOk="0" h="165" w="164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55"/>
            <p:cNvSpPr/>
            <p:nvPr/>
          </p:nvSpPr>
          <p:spPr>
            <a:xfrm>
              <a:off x="1731700" y="2830350"/>
              <a:ext cx="32725" cy="35050"/>
            </a:xfrm>
            <a:custGeom>
              <a:rect b="b" l="l" r="r" t="t"/>
              <a:pathLst>
                <a:path extrusionOk="0" h="1402" w="1309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55"/>
            <p:cNvSpPr/>
            <p:nvPr/>
          </p:nvSpPr>
          <p:spPr>
            <a:xfrm>
              <a:off x="1512825" y="2997275"/>
              <a:ext cx="94575" cy="124375"/>
            </a:xfrm>
            <a:custGeom>
              <a:rect b="b" l="l" r="r" t="t"/>
              <a:pathLst>
                <a:path extrusionOk="0" h="4975" w="3783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55"/>
            <p:cNvSpPr/>
            <p:nvPr/>
          </p:nvSpPr>
          <p:spPr>
            <a:xfrm>
              <a:off x="1528000" y="2964600"/>
              <a:ext cx="18700" cy="21625"/>
            </a:xfrm>
            <a:custGeom>
              <a:rect b="b" l="l" r="r" t="t"/>
              <a:pathLst>
                <a:path extrusionOk="0" h="865" w="748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55"/>
            <p:cNvSpPr/>
            <p:nvPr/>
          </p:nvSpPr>
          <p:spPr>
            <a:xfrm>
              <a:off x="1567100" y="2978025"/>
              <a:ext cx="20450" cy="19275"/>
            </a:xfrm>
            <a:custGeom>
              <a:rect b="b" l="l" r="r" t="t"/>
              <a:pathLst>
                <a:path extrusionOk="0" h="771" w="818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55"/>
            <p:cNvSpPr/>
            <p:nvPr/>
          </p:nvSpPr>
          <p:spPr>
            <a:xfrm>
              <a:off x="1554250" y="2948825"/>
              <a:ext cx="17550" cy="17550"/>
            </a:xfrm>
            <a:custGeom>
              <a:rect b="b" l="l" r="r" t="t"/>
              <a:pathLst>
                <a:path extrusionOk="0" h="702" w="702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55"/>
            <p:cNvSpPr/>
            <p:nvPr/>
          </p:nvSpPr>
          <p:spPr>
            <a:xfrm>
              <a:off x="1834450" y="2966925"/>
              <a:ext cx="28625" cy="42650"/>
            </a:xfrm>
            <a:custGeom>
              <a:rect b="b" l="l" r="r" t="t"/>
              <a:pathLst>
                <a:path extrusionOk="0" h="1706" w="1145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55"/>
            <p:cNvSpPr/>
            <p:nvPr/>
          </p:nvSpPr>
          <p:spPr>
            <a:xfrm>
              <a:off x="1558350" y="3069075"/>
              <a:ext cx="23375" cy="26300"/>
            </a:xfrm>
            <a:custGeom>
              <a:rect b="b" l="l" r="r" t="t"/>
              <a:pathLst>
                <a:path extrusionOk="0" h="1052" w="935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rgbClr val="CAFF60">
                <a:alpha val="486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3" name="Google Shape;7823;p55"/>
          <p:cNvGrpSpPr/>
          <p:nvPr/>
        </p:nvGrpSpPr>
        <p:grpSpPr>
          <a:xfrm flipH="1" rot="5400000">
            <a:off x="5591283" y="2054861"/>
            <a:ext cx="720300" cy="625750"/>
            <a:chOff x="1213975" y="2608550"/>
            <a:chExt cx="720300" cy="625750"/>
          </a:xfrm>
        </p:grpSpPr>
        <p:sp>
          <p:nvSpPr>
            <p:cNvPr id="7824" name="Google Shape;7824;p55"/>
            <p:cNvSpPr/>
            <p:nvPr/>
          </p:nvSpPr>
          <p:spPr>
            <a:xfrm>
              <a:off x="1313775" y="2608550"/>
              <a:ext cx="577300" cy="366000"/>
            </a:xfrm>
            <a:custGeom>
              <a:rect b="b" l="l" r="r" t="t"/>
              <a:pathLst>
                <a:path extrusionOk="0" h="14640" w="23092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55"/>
            <p:cNvSpPr/>
            <p:nvPr/>
          </p:nvSpPr>
          <p:spPr>
            <a:xfrm>
              <a:off x="1213975" y="2839675"/>
              <a:ext cx="194975" cy="197900"/>
            </a:xfrm>
            <a:custGeom>
              <a:rect b="b" l="l" r="r" t="t"/>
              <a:pathLst>
                <a:path extrusionOk="0" h="7916" w="7799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55"/>
            <p:cNvSpPr/>
            <p:nvPr/>
          </p:nvSpPr>
          <p:spPr>
            <a:xfrm>
              <a:off x="1499400" y="3025875"/>
              <a:ext cx="120250" cy="208425"/>
            </a:xfrm>
            <a:custGeom>
              <a:rect b="b" l="l" r="r" t="t"/>
              <a:pathLst>
                <a:path extrusionOk="0" h="8337" w="481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55"/>
            <p:cNvSpPr/>
            <p:nvPr/>
          </p:nvSpPr>
          <p:spPr>
            <a:xfrm>
              <a:off x="1502325" y="2911475"/>
              <a:ext cx="113825" cy="133700"/>
            </a:xfrm>
            <a:custGeom>
              <a:rect b="b" l="l" r="r" t="t"/>
              <a:pathLst>
                <a:path extrusionOk="0" h="5348" w="4553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55"/>
            <p:cNvSpPr/>
            <p:nvPr/>
          </p:nvSpPr>
          <p:spPr>
            <a:xfrm>
              <a:off x="1833275" y="2871800"/>
              <a:ext cx="101000" cy="154700"/>
            </a:xfrm>
            <a:custGeom>
              <a:rect b="b" l="l" r="r" t="t"/>
              <a:pathLst>
                <a:path extrusionOk="0" h="6188" w="404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55"/>
            <p:cNvSpPr/>
            <p:nvPr/>
          </p:nvSpPr>
          <p:spPr>
            <a:xfrm>
              <a:off x="1764400" y="2897475"/>
              <a:ext cx="85250" cy="105100"/>
            </a:xfrm>
            <a:custGeom>
              <a:rect b="b" l="l" r="r" t="t"/>
              <a:pathLst>
                <a:path extrusionOk="0" h="4204" w="341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55"/>
            <p:cNvSpPr/>
            <p:nvPr/>
          </p:nvSpPr>
          <p:spPr>
            <a:xfrm>
              <a:off x="1612050" y="2785400"/>
              <a:ext cx="152375" cy="138375"/>
            </a:xfrm>
            <a:custGeom>
              <a:rect b="b" l="l" r="r" t="t"/>
              <a:pathLst>
                <a:path extrusionOk="0" h="5535" w="6095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55"/>
            <p:cNvSpPr/>
            <p:nvPr/>
          </p:nvSpPr>
          <p:spPr>
            <a:xfrm>
              <a:off x="1413000" y="2808750"/>
              <a:ext cx="89925" cy="103350"/>
            </a:xfrm>
            <a:custGeom>
              <a:rect b="b" l="l" r="r" t="t"/>
              <a:pathLst>
                <a:path extrusionOk="0" h="4134" w="3597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55"/>
            <p:cNvSpPr/>
            <p:nvPr/>
          </p:nvSpPr>
          <p:spPr>
            <a:xfrm>
              <a:off x="1757400" y="2779575"/>
              <a:ext cx="61900" cy="64225"/>
            </a:xfrm>
            <a:custGeom>
              <a:rect b="b" l="l" r="r" t="t"/>
              <a:pathLst>
                <a:path extrusionOk="0" h="2569" w="2476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55"/>
            <p:cNvSpPr/>
            <p:nvPr/>
          </p:nvSpPr>
          <p:spPr>
            <a:xfrm>
              <a:off x="1579950" y="2929575"/>
              <a:ext cx="37375" cy="43800"/>
            </a:xfrm>
            <a:custGeom>
              <a:rect b="b" l="l" r="r" t="t"/>
              <a:pathLst>
                <a:path extrusionOk="0" h="1752" w="1495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55"/>
            <p:cNvSpPr/>
            <p:nvPr/>
          </p:nvSpPr>
          <p:spPr>
            <a:xfrm>
              <a:off x="1495300" y="2878200"/>
              <a:ext cx="20475" cy="94600"/>
            </a:xfrm>
            <a:custGeom>
              <a:rect b="b" l="l" r="r" t="t"/>
              <a:pathLst>
                <a:path extrusionOk="0" h="3784" w="819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55"/>
            <p:cNvSpPr/>
            <p:nvPr/>
          </p:nvSpPr>
          <p:spPr>
            <a:xfrm>
              <a:off x="1503475" y="3031725"/>
              <a:ext cx="28625" cy="54300"/>
            </a:xfrm>
            <a:custGeom>
              <a:rect b="b" l="l" r="r" t="t"/>
              <a:pathLst>
                <a:path extrusionOk="0" h="2172" w="1145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55"/>
            <p:cNvSpPr/>
            <p:nvPr/>
          </p:nvSpPr>
          <p:spPr>
            <a:xfrm>
              <a:off x="1502900" y="3000775"/>
              <a:ext cx="44975" cy="30975"/>
            </a:xfrm>
            <a:custGeom>
              <a:rect b="b" l="l" r="r" t="t"/>
              <a:pathLst>
                <a:path extrusionOk="0" h="1239" w="1799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55"/>
            <p:cNvSpPr/>
            <p:nvPr/>
          </p:nvSpPr>
          <p:spPr>
            <a:xfrm>
              <a:off x="1592775" y="2863025"/>
              <a:ext cx="30975" cy="50225"/>
            </a:xfrm>
            <a:custGeom>
              <a:rect b="b" l="l" r="r" t="t"/>
              <a:pathLst>
                <a:path extrusionOk="0" h="2009" w="1239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55"/>
            <p:cNvSpPr/>
            <p:nvPr/>
          </p:nvSpPr>
          <p:spPr>
            <a:xfrm>
              <a:off x="1496475" y="2838525"/>
              <a:ext cx="25700" cy="39700"/>
            </a:xfrm>
            <a:custGeom>
              <a:rect b="b" l="l" r="r" t="t"/>
              <a:pathLst>
                <a:path extrusionOk="0" h="1588" w="1028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55"/>
            <p:cNvSpPr/>
            <p:nvPr/>
          </p:nvSpPr>
          <p:spPr>
            <a:xfrm>
              <a:off x="1600950" y="2966925"/>
              <a:ext cx="16375" cy="49650"/>
            </a:xfrm>
            <a:custGeom>
              <a:rect b="b" l="l" r="r" t="t"/>
              <a:pathLst>
                <a:path extrusionOk="0" h="1986" w="655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55"/>
            <p:cNvSpPr/>
            <p:nvPr/>
          </p:nvSpPr>
          <p:spPr>
            <a:xfrm>
              <a:off x="1335950" y="2804650"/>
              <a:ext cx="23975" cy="34475"/>
            </a:xfrm>
            <a:custGeom>
              <a:rect b="b" l="l" r="r" t="t"/>
              <a:pathLst>
                <a:path extrusionOk="0" h="1379" w="959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55"/>
            <p:cNvSpPr/>
            <p:nvPr/>
          </p:nvSpPr>
          <p:spPr>
            <a:xfrm>
              <a:off x="1503475" y="3051575"/>
              <a:ext cx="9950" cy="34450"/>
            </a:xfrm>
            <a:custGeom>
              <a:rect b="b" l="l" r="r" t="t"/>
              <a:pathLst>
                <a:path extrusionOk="0" h="1378" w="398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55"/>
            <p:cNvSpPr/>
            <p:nvPr/>
          </p:nvSpPr>
          <p:spPr>
            <a:xfrm>
              <a:off x="1602125" y="2922575"/>
              <a:ext cx="14625" cy="15200"/>
            </a:xfrm>
            <a:custGeom>
              <a:rect b="b" l="l" r="r" t="t"/>
              <a:pathLst>
                <a:path extrusionOk="0" h="608" w="585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55"/>
            <p:cNvSpPr/>
            <p:nvPr/>
          </p:nvSpPr>
          <p:spPr>
            <a:xfrm>
              <a:off x="1609125" y="2828600"/>
              <a:ext cx="12875" cy="19875"/>
            </a:xfrm>
            <a:custGeom>
              <a:rect b="b" l="l" r="r" t="t"/>
              <a:pathLst>
                <a:path extrusionOk="0" h="795" w="515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55"/>
            <p:cNvSpPr/>
            <p:nvPr/>
          </p:nvSpPr>
          <p:spPr>
            <a:xfrm>
              <a:off x="1501725" y="3175325"/>
              <a:ext cx="13450" cy="19275"/>
            </a:xfrm>
            <a:custGeom>
              <a:rect b="b" l="l" r="r" t="t"/>
              <a:pathLst>
                <a:path extrusionOk="0" h="771" w="538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55"/>
            <p:cNvSpPr/>
            <p:nvPr/>
          </p:nvSpPr>
          <p:spPr>
            <a:xfrm>
              <a:off x="1389650" y="2749800"/>
              <a:ext cx="16375" cy="14600"/>
            </a:xfrm>
            <a:custGeom>
              <a:rect b="b" l="l" r="r" t="t"/>
              <a:pathLst>
                <a:path extrusionOk="0" h="584" w="655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55"/>
            <p:cNvSpPr/>
            <p:nvPr/>
          </p:nvSpPr>
          <p:spPr>
            <a:xfrm>
              <a:off x="1501725" y="2991450"/>
              <a:ext cx="15800" cy="20450"/>
            </a:xfrm>
            <a:custGeom>
              <a:rect b="b" l="l" r="r" t="t"/>
              <a:pathLst>
                <a:path extrusionOk="0" h="818" w="632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55"/>
            <p:cNvSpPr/>
            <p:nvPr/>
          </p:nvSpPr>
          <p:spPr>
            <a:xfrm>
              <a:off x="1373900" y="2770225"/>
              <a:ext cx="10525" cy="14625"/>
            </a:xfrm>
            <a:custGeom>
              <a:rect b="b" l="l" r="r" t="t"/>
              <a:pathLst>
                <a:path extrusionOk="0" h="585" w="421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55"/>
            <p:cNvSpPr/>
            <p:nvPr/>
          </p:nvSpPr>
          <p:spPr>
            <a:xfrm>
              <a:off x="1504075" y="3145550"/>
              <a:ext cx="9350" cy="9350"/>
            </a:xfrm>
            <a:custGeom>
              <a:rect b="b" l="l" r="r" t="t"/>
              <a:pathLst>
                <a:path extrusionOk="0" h="374" w="374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55"/>
            <p:cNvSpPr/>
            <p:nvPr/>
          </p:nvSpPr>
          <p:spPr>
            <a:xfrm>
              <a:off x="1749225" y="2768475"/>
              <a:ext cx="11100" cy="11700"/>
            </a:xfrm>
            <a:custGeom>
              <a:rect b="b" l="l" r="r" t="t"/>
              <a:pathLst>
                <a:path extrusionOk="0" h="468" w="444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55"/>
            <p:cNvSpPr/>
            <p:nvPr/>
          </p:nvSpPr>
          <p:spPr>
            <a:xfrm>
              <a:off x="1720625" y="2739275"/>
              <a:ext cx="11100" cy="10550"/>
            </a:xfrm>
            <a:custGeom>
              <a:rect b="b" l="l" r="r" t="t"/>
              <a:pathLst>
                <a:path extrusionOk="0" h="422" w="444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55"/>
            <p:cNvSpPr/>
            <p:nvPr/>
          </p:nvSpPr>
          <p:spPr>
            <a:xfrm>
              <a:off x="1819275" y="2839675"/>
              <a:ext cx="4675" cy="4125"/>
            </a:xfrm>
            <a:custGeom>
              <a:rect b="b" l="l" r="r" t="t"/>
              <a:pathLst>
                <a:path extrusionOk="0" h="165" w="187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55"/>
            <p:cNvSpPr/>
            <p:nvPr/>
          </p:nvSpPr>
          <p:spPr>
            <a:xfrm>
              <a:off x="1715950" y="2730525"/>
              <a:ext cx="4100" cy="4125"/>
            </a:xfrm>
            <a:custGeom>
              <a:rect b="b" l="l" r="r" t="t"/>
              <a:pathLst>
                <a:path extrusionOk="0" h="165" w="164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55"/>
            <p:cNvSpPr/>
            <p:nvPr/>
          </p:nvSpPr>
          <p:spPr>
            <a:xfrm>
              <a:off x="1731700" y="2830350"/>
              <a:ext cx="32725" cy="35050"/>
            </a:xfrm>
            <a:custGeom>
              <a:rect b="b" l="l" r="r" t="t"/>
              <a:pathLst>
                <a:path extrusionOk="0" h="1402" w="1309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55"/>
            <p:cNvSpPr/>
            <p:nvPr/>
          </p:nvSpPr>
          <p:spPr>
            <a:xfrm>
              <a:off x="1512825" y="2997275"/>
              <a:ext cx="94575" cy="124375"/>
            </a:xfrm>
            <a:custGeom>
              <a:rect b="b" l="l" r="r" t="t"/>
              <a:pathLst>
                <a:path extrusionOk="0" h="4975" w="3783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55"/>
            <p:cNvSpPr/>
            <p:nvPr/>
          </p:nvSpPr>
          <p:spPr>
            <a:xfrm>
              <a:off x="1528000" y="2964600"/>
              <a:ext cx="18700" cy="21625"/>
            </a:xfrm>
            <a:custGeom>
              <a:rect b="b" l="l" r="r" t="t"/>
              <a:pathLst>
                <a:path extrusionOk="0" h="865" w="748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55"/>
            <p:cNvSpPr/>
            <p:nvPr/>
          </p:nvSpPr>
          <p:spPr>
            <a:xfrm>
              <a:off x="1567100" y="2978025"/>
              <a:ext cx="20450" cy="19275"/>
            </a:xfrm>
            <a:custGeom>
              <a:rect b="b" l="l" r="r" t="t"/>
              <a:pathLst>
                <a:path extrusionOk="0" h="771" w="818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55"/>
            <p:cNvSpPr/>
            <p:nvPr/>
          </p:nvSpPr>
          <p:spPr>
            <a:xfrm>
              <a:off x="1554250" y="2948825"/>
              <a:ext cx="17550" cy="17550"/>
            </a:xfrm>
            <a:custGeom>
              <a:rect b="b" l="l" r="r" t="t"/>
              <a:pathLst>
                <a:path extrusionOk="0" h="702" w="702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55"/>
            <p:cNvSpPr/>
            <p:nvPr/>
          </p:nvSpPr>
          <p:spPr>
            <a:xfrm>
              <a:off x="1834450" y="2966925"/>
              <a:ext cx="28625" cy="42650"/>
            </a:xfrm>
            <a:custGeom>
              <a:rect b="b" l="l" r="r" t="t"/>
              <a:pathLst>
                <a:path extrusionOk="0" h="1706" w="1145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55"/>
            <p:cNvSpPr/>
            <p:nvPr/>
          </p:nvSpPr>
          <p:spPr>
            <a:xfrm>
              <a:off x="1558350" y="3069075"/>
              <a:ext cx="23375" cy="26300"/>
            </a:xfrm>
            <a:custGeom>
              <a:rect b="b" l="l" r="r" t="t"/>
              <a:pathLst>
                <a:path extrusionOk="0" h="1052" w="935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accent3">
                <a:alpha val="46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0" name="Google Shape;7860;p55"/>
          <p:cNvGrpSpPr/>
          <p:nvPr/>
        </p:nvGrpSpPr>
        <p:grpSpPr>
          <a:xfrm rot="-5400000">
            <a:off x="2813849" y="3171836"/>
            <a:ext cx="720300" cy="625750"/>
            <a:chOff x="1213975" y="2608550"/>
            <a:chExt cx="720300" cy="625750"/>
          </a:xfrm>
        </p:grpSpPr>
        <p:sp>
          <p:nvSpPr>
            <p:cNvPr id="7861" name="Google Shape;7861;p55"/>
            <p:cNvSpPr/>
            <p:nvPr/>
          </p:nvSpPr>
          <p:spPr>
            <a:xfrm>
              <a:off x="1313775" y="2608550"/>
              <a:ext cx="577300" cy="366000"/>
            </a:xfrm>
            <a:custGeom>
              <a:rect b="b" l="l" r="r" t="t"/>
              <a:pathLst>
                <a:path extrusionOk="0" h="14640" w="23092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55"/>
            <p:cNvSpPr/>
            <p:nvPr/>
          </p:nvSpPr>
          <p:spPr>
            <a:xfrm>
              <a:off x="1213975" y="2839675"/>
              <a:ext cx="194975" cy="197900"/>
            </a:xfrm>
            <a:custGeom>
              <a:rect b="b" l="l" r="r" t="t"/>
              <a:pathLst>
                <a:path extrusionOk="0" h="7916" w="7799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55"/>
            <p:cNvSpPr/>
            <p:nvPr/>
          </p:nvSpPr>
          <p:spPr>
            <a:xfrm>
              <a:off x="1499400" y="3025875"/>
              <a:ext cx="120250" cy="208425"/>
            </a:xfrm>
            <a:custGeom>
              <a:rect b="b" l="l" r="r" t="t"/>
              <a:pathLst>
                <a:path extrusionOk="0" h="8337" w="481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55"/>
            <p:cNvSpPr/>
            <p:nvPr/>
          </p:nvSpPr>
          <p:spPr>
            <a:xfrm>
              <a:off x="1502325" y="2911475"/>
              <a:ext cx="113825" cy="133700"/>
            </a:xfrm>
            <a:custGeom>
              <a:rect b="b" l="l" r="r" t="t"/>
              <a:pathLst>
                <a:path extrusionOk="0" h="5348" w="4553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55"/>
            <p:cNvSpPr/>
            <p:nvPr/>
          </p:nvSpPr>
          <p:spPr>
            <a:xfrm>
              <a:off x="1833275" y="2871800"/>
              <a:ext cx="101000" cy="154700"/>
            </a:xfrm>
            <a:custGeom>
              <a:rect b="b" l="l" r="r" t="t"/>
              <a:pathLst>
                <a:path extrusionOk="0" h="6188" w="404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55"/>
            <p:cNvSpPr/>
            <p:nvPr/>
          </p:nvSpPr>
          <p:spPr>
            <a:xfrm>
              <a:off x="1764400" y="2897475"/>
              <a:ext cx="85250" cy="105100"/>
            </a:xfrm>
            <a:custGeom>
              <a:rect b="b" l="l" r="r" t="t"/>
              <a:pathLst>
                <a:path extrusionOk="0" h="4204" w="341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7" name="Google Shape;7867;p55"/>
            <p:cNvSpPr/>
            <p:nvPr/>
          </p:nvSpPr>
          <p:spPr>
            <a:xfrm>
              <a:off x="1612050" y="2785400"/>
              <a:ext cx="152375" cy="138375"/>
            </a:xfrm>
            <a:custGeom>
              <a:rect b="b" l="l" r="r" t="t"/>
              <a:pathLst>
                <a:path extrusionOk="0" h="5535" w="6095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8" name="Google Shape;7868;p55"/>
            <p:cNvSpPr/>
            <p:nvPr/>
          </p:nvSpPr>
          <p:spPr>
            <a:xfrm>
              <a:off x="1413000" y="2808750"/>
              <a:ext cx="89925" cy="103350"/>
            </a:xfrm>
            <a:custGeom>
              <a:rect b="b" l="l" r="r" t="t"/>
              <a:pathLst>
                <a:path extrusionOk="0" h="4134" w="3597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55"/>
            <p:cNvSpPr/>
            <p:nvPr/>
          </p:nvSpPr>
          <p:spPr>
            <a:xfrm>
              <a:off x="1757400" y="2779575"/>
              <a:ext cx="61900" cy="64225"/>
            </a:xfrm>
            <a:custGeom>
              <a:rect b="b" l="l" r="r" t="t"/>
              <a:pathLst>
                <a:path extrusionOk="0" h="2569" w="2476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55"/>
            <p:cNvSpPr/>
            <p:nvPr/>
          </p:nvSpPr>
          <p:spPr>
            <a:xfrm>
              <a:off x="1579950" y="2929575"/>
              <a:ext cx="37375" cy="43800"/>
            </a:xfrm>
            <a:custGeom>
              <a:rect b="b" l="l" r="r" t="t"/>
              <a:pathLst>
                <a:path extrusionOk="0" h="1752" w="1495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55"/>
            <p:cNvSpPr/>
            <p:nvPr/>
          </p:nvSpPr>
          <p:spPr>
            <a:xfrm>
              <a:off x="1495300" y="2878200"/>
              <a:ext cx="20475" cy="94600"/>
            </a:xfrm>
            <a:custGeom>
              <a:rect b="b" l="l" r="r" t="t"/>
              <a:pathLst>
                <a:path extrusionOk="0" h="3784" w="819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55"/>
            <p:cNvSpPr/>
            <p:nvPr/>
          </p:nvSpPr>
          <p:spPr>
            <a:xfrm>
              <a:off x="1503475" y="3031725"/>
              <a:ext cx="28625" cy="54300"/>
            </a:xfrm>
            <a:custGeom>
              <a:rect b="b" l="l" r="r" t="t"/>
              <a:pathLst>
                <a:path extrusionOk="0" h="2172" w="1145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55"/>
            <p:cNvSpPr/>
            <p:nvPr/>
          </p:nvSpPr>
          <p:spPr>
            <a:xfrm>
              <a:off x="1502900" y="3000775"/>
              <a:ext cx="44975" cy="30975"/>
            </a:xfrm>
            <a:custGeom>
              <a:rect b="b" l="l" r="r" t="t"/>
              <a:pathLst>
                <a:path extrusionOk="0" h="1239" w="1799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4" name="Google Shape;7874;p55"/>
            <p:cNvSpPr/>
            <p:nvPr/>
          </p:nvSpPr>
          <p:spPr>
            <a:xfrm>
              <a:off x="1592775" y="2863025"/>
              <a:ext cx="30975" cy="50225"/>
            </a:xfrm>
            <a:custGeom>
              <a:rect b="b" l="l" r="r" t="t"/>
              <a:pathLst>
                <a:path extrusionOk="0" h="2009" w="1239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5" name="Google Shape;7875;p55"/>
            <p:cNvSpPr/>
            <p:nvPr/>
          </p:nvSpPr>
          <p:spPr>
            <a:xfrm>
              <a:off x="1496475" y="2838525"/>
              <a:ext cx="25700" cy="39700"/>
            </a:xfrm>
            <a:custGeom>
              <a:rect b="b" l="l" r="r" t="t"/>
              <a:pathLst>
                <a:path extrusionOk="0" h="1588" w="1028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55"/>
            <p:cNvSpPr/>
            <p:nvPr/>
          </p:nvSpPr>
          <p:spPr>
            <a:xfrm>
              <a:off x="1600950" y="2966925"/>
              <a:ext cx="16375" cy="49650"/>
            </a:xfrm>
            <a:custGeom>
              <a:rect b="b" l="l" r="r" t="t"/>
              <a:pathLst>
                <a:path extrusionOk="0" h="1986" w="655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55"/>
            <p:cNvSpPr/>
            <p:nvPr/>
          </p:nvSpPr>
          <p:spPr>
            <a:xfrm>
              <a:off x="1335950" y="2804650"/>
              <a:ext cx="23975" cy="34475"/>
            </a:xfrm>
            <a:custGeom>
              <a:rect b="b" l="l" r="r" t="t"/>
              <a:pathLst>
                <a:path extrusionOk="0" h="1379" w="959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8" name="Google Shape;7878;p55"/>
            <p:cNvSpPr/>
            <p:nvPr/>
          </p:nvSpPr>
          <p:spPr>
            <a:xfrm>
              <a:off x="1503475" y="3051575"/>
              <a:ext cx="9950" cy="34450"/>
            </a:xfrm>
            <a:custGeom>
              <a:rect b="b" l="l" r="r" t="t"/>
              <a:pathLst>
                <a:path extrusionOk="0" h="1378" w="398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9" name="Google Shape;7879;p55"/>
            <p:cNvSpPr/>
            <p:nvPr/>
          </p:nvSpPr>
          <p:spPr>
            <a:xfrm>
              <a:off x="1602125" y="2922575"/>
              <a:ext cx="14625" cy="15200"/>
            </a:xfrm>
            <a:custGeom>
              <a:rect b="b" l="l" r="r" t="t"/>
              <a:pathLst>
                <a:path extrusionOk="0" h="608" w="585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55"/>
            <p:cNvSpPr/>
            <p:nvPr/>
          </p:nvSpPr>
          <p:spPr>
            <a:xfrm>
              <a:off x="1609125" y="2828600"/>
              <a:ext cx="12875" cy="19875"/>
            </a:xfrm>
            <a:custGeom>
              <a:rect b="b" l="l" r="r" t="t"/>
              <a:pathLst>
                <a:path extrusionOk="0" h="795" w="515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55"/>
            <p:cNvSpPr/>
            <p:nvPr/>
          </p:nvSpPr>
          <p:spPr>
            <a:xfrm>
              <a:off x="1501725" y="3175325"/>
              <a:ext cx="13450" cy="19275"/>
            </a:xfrm>
            <a:custGeom>
              <a:rect b="b" l="l" r="r" t="t"/>
              <a:pathLst>
                <a:path extrusionOk="0" h="771" w="538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2" name="Google Shape;7882;p55"/>
            <p:cNvSpPr/>
            <p:nvPr/>
          </p:nvSpPr>
          <p:spPr>
            <a:xfrm>
              <a:off x="1389650" y="2749800"/>
              <a:ext cx="16375" cy="14600"/>
            </a:xfrm>
            <a:custGeom>
              <a:rect b="b" l="l" r="r" t="t"/>
              <a:pathLst>
                <a:path extrusionOk="0" h="584" w="655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3" name="Google Shape;7883;p55"/>
            <p:cNvSpPr/>
            <p:nvPr/>
          </p:nvSpPr>
          <p:spPr>
            <a:xfrm>
              <a:off x="1501725" y="2991450"/>
              <a:ext cx="15800" cy="20450"/>
            </a:xfrm>
            <a:custGeom>
              <a:rect b="b" l="l" r="r" t="t"/>
              <a:pathLst>
                <a:path extrusionOk="0" h="818" w="632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55"/>
            <p:cNvSpPr/>
            <p:nvPr/>
          </p:nvSpPr>
          <p:spPr>
            <a:xfrm>
              <a:off x="1373900" y="2770225"/>
              <a:ext cx="10525" cy="14625"/>
            </a:xfrm>
            <a:custGeom>
              <a:rect b="b" l="l" r="r" t="t"/>
              <a:pathLst>
                <a:path extrusionOk="0" h="585" w="421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55"/>
            <p:cNvSpPr/>
            <p:nvPr/>
          </p:nvSpPr>
          <p:spPr>
            <a:xfrm>
              <a:off x="1504075" y="3145550"/>
              <a:ext cx="9350" cy="9350"/>
            </a:xfrm>
            <a:custGeom>
              <a:rect b="b" l="l" r="r" t="t"/>
              <a:pathLst>
                <a:path extrusionOk="0" h="374" w="374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6" name="Google Shape;7886;p55"/>
            <p:cNvSpPr/>
            <p:nvPr/>
          </p:nvSpPr>
          <p:spPr>
            <a:xfrm>
              <a:off x="1749225" y="2768475"/>
              <a:ext cx="11100" cy="11700"/>
            </a:xfrm>
            <a:custGeom>
              <a:rect b="b" l="l" r="r" t="t"/>
              <a:pathLst>
                <a:path extrusionOk="0" h="468" w="444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7" name="Google Shape;7887;p55"/>
            <p:cNvSpPr/>
            <p:nvPr/>
          </p:nvSpPr>
          <p:spPr>
            <a:xfrm>
              <a:off x="1720625" y="2739275"/>
              <a:ext cx="11100" cy="10550"/>
            </a:xfrm>
            <a:custGeom>
              <a:rect b="b" l="l" r="r" t="t"/>
              <a:pathLst>
                <a:path extrusionOk="0" h="422" w="444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8" name="Google Shape;7888;p55"/>
            <p:cNvSpPr/>
            <p:nvPr/>
          </p:nvSpPr>
          <p:spPr>
            <a:xfrm>
              <a:off x="1819275" y="2839675"/>
              <a:ext cx="4675" cy="4125"/>
            </a:xfrm>
            <a:custGeom>
              <a:rect b="b" l="l" r="r" t="t"/>
              <a:pathLst>
                <a:path extrusionOk="0" h="165" w="187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9" name="Google Shape;7889;p55"/>
            <p:cNvSpPr/>
            <p:nvPr/>
          </p:nvSpPr>
          <p:spPr>
            <a:xfrm>
              <a:off x="1715950" y="2730525"/>
              <a:ext cx="4100" cy="4125"/>
            </a:xfrm>
            <a:custGeom>
              <a:rect b="b" l="l" r="r" t="t"/>
              <a:pathLst>
                <a:path extrusionOk="0" h="165" w="164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0" name="Google Shape;7890;p55"/>
            <p:cNvSpPr/>
            <p:nvPr/>
          </p:nvSpPr>
          <p:spPr>
            <a:xfrm>
              <a:off x="1731700" y="2830350"/>
              <a:ext cx="32725" cy="35050"/>
            </a:xfrm>
            <a:custGeom>
              <a:rect b="b" l="l" r="r" t="t"/>
              <a:pathLst>
                <a:path extrusionOk="0" h="1402" w="1309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1" name="Google Shape;7891;p55"/>
            <p:cNvSpPr/>
            <p:nvPr/>
          </p:nvSpPr>
          <p:spPr>
            <a:xfrm>
              <a:off x="1512825" y="2997275"/>
              <a:ext cx="94575" cy="124375"/>
            </a:xfrm>
            <a:custGeom>
              <a:rect b="b" l="l" r="r" t="t"/>
              <a:pathLst>
                <a:path extrusionOk="0" h="4975" w="3783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2" name="Google Shape;7892;p55"/>
            <p:cNvSpPr/>
            <p:nvPr/>
          </p:nvSpPr>
          <p:spPr>
            <a:xfrm>
              <a:off x="1528000" y="2964600"/>
              <a:ext cx="18700" cy="21625"/>
            </a:xfrm>
            <a:custGeom>
              <a:rect b="b" l="l" r="r" t="t"/>
              <a:pathLst>
                <a:path extrusionOk="0" h="865" w="748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3" name="Google Shape;7893;p55"/>
            <p:cNvSpPr/>
            <p:nvPr/>
          </p:nvSpPr>
          <p:spPr>
            <a:xfrm>
              <a:off x="1567100" y="2978025"/>
              <a:ext cx="20450" cy="19275"/>
            </a:xfrm>
            <a:custGeom>
              <a:rect b="b" l="l" r="r" t="t"/>
              <a:pathLst>
                <a:path extrusionOk="0" h="771" w="818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4" name="Google Shape;7894;p55"/>
            <p:cNvSpPr/>
            <p:nvPr/>
          </p:nvSpPr>
          <p:spPr>
            <a:xfrm>
              <a:off x="1554250" y="2948825"/>
              <a:ext cx="17550" cy="17550"/>
            </a:xfrm>
            <a:custGeom>
              <a:rect b="b" l="l" r="r" t="t"/>
              <a:pathLst>
                <a:path extrusionOk="0" h="702" w="702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5" name="Google Shape;7895;p55"/>
            <p:cNvSpPr/>
            <p:nvPr/>
          </p:nvSpPr>
          <p:spPr>
            <a:xfrm>
              <a:off x="1834450" y="2966925"/>
              <a:ext cx="28625" cy="42650"/>
            </a:xfrm>
            <a:custGeom>
              <a:rect b="b" l="l" r="r" t="t"/>
              <a:pathLst>
                <a:path extrusionOk="0" h="1706" w="1145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6" name="Google Shape;7896;p55"/>
            <p:cNvSpPr/>
            <p:nvPr/>
          </p:nvSpPr>
          <p:spPr>
            <a:xfrm>
              <a:off x="1558350" y="3069075"/>
              <a:ext cx="23375" cy="26300"/>
            </a:xfrm>
            <a:custGeom>
              <a:rect b="b" l="l" r="r" t="t"/>
              <a:pathLst>
                <a:path extrusionOk="0" h="1052" w="935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7" name="Google Shape;7897;p55"/>
          <p:cNvGrpSpPr/>
          <p:nvPr/>
        </p:nvGrpSpPr>
        <p:grpSpPr>
          <a:xfrm flipH="1" rot="5400000">
            <a:off x="5587933" y="3171836"/>
            <a:ext cx="720300" cy="625750"/>
            <a:chOff x="1213975" y="2608550"/>
            <a:chExt cx="720300" cy="625750"/>
          </a:xfrm>
        </p:grpSpPr>
        <p:sp>
          <p:nvSpPr>
            <p:cNvPr id="7898" name="Google Shape;7898;p55"/>
            <p:cNvSpPr/>
            <p:nvPr/>
          </p:nvSpPr>
          <p:spPr>
            <a:xfrm>
              <a:off x="1313775" y="2608550"/>
              <a:ext cx="577300" cy="366000"/>
            </a:xfrm>
            <a:custGeom>
              <a:rect b="b" l="l" r="r" t="t"/>
              <a:pathLst>
                <a:path extrusionOk="0" h="14640" w="23092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9" name="Google Shape;7899;p55"/>
            <p:cNvSpPr/>
            <p:nvPr/>
          </p:nvSpPr>
          <p:spPr>
            <a:xfrm>
              <a:off x="1213975" y="2839675"/>
              <a:ext cx="194975" cy="197900"/>
            </a:xfrm>
            <a:custGeom>
              <a:rect b="b" l="l" r="r" t="t"/>
              <a:pathLst>
                <a:path extrusionOk="0" h="7916" w="7799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0" name="Google Shape;7900;p55"/>
            <p:cNvSpPr/>
            <p:nvPr/>
          </p:nvSpPr>
          <p:spPr>
            <a:xfrm>
              <a:off x="1499400" y="3025875"/>
              <a:ext cx="120250" cy="208425"/>
            </a:xfrm>
            <a:custGeom>
              <a:rect b="b" l="l" r="r" t="t"/>
              <a:pathLst>
                <a:path extrusionOk="0" h="8337" w="481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1" name="Google Shape;7901;p55"/>
            <p:cNvSpPr/>
            <p:nvPr/>
          </p:nvSpPr>
          <p:spPr>
            <a:xfrm>
              <a:off x="1502325" y="2911475"/>
              <a:ext cx="113825" cy="133700"/>
            </a:xfrm>
            <a:custGeom>
              <a:rect b="b" l="l" r="r" t="t"/>
              <a:pathLst>
                <a:path extrusionOk="0" h="5348" w="4553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2" name="Google Shape;7902;p55"/>
            <p:cNvSpPr/>
            <p:nvPr/>
          </p:nvSpPr>
          <p:spPr>
            <a:xfrm>
              <a:off x="1833275" y="2871800"/>
              <a:ext cx="101000" cy="154700"/>
            </a:xfrm>
            <a:custGeom>
              <a:rect b="b" l="l" r="r" t="t"/>
              <a:pathLst>
                <a:path extrusionOk="0" h="6188" w="404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3" name="Google Shape;7903;p55"/>
            <p:cNvSpPr/>
            <p:nvPr/>
          </p:nvSpPr>
          <p:spPr>
            <a:xfrm>
              <a:off x="1764400" y="2897475"/>
              <a:ext cx="85250" cy="105100"/>
            </a:xfrm>
            <a:custGeom>
              <a:rect b="b" l="l" r="r" t="t"/>
              <a:pathLst>
                <a:path extrusionOk="0" h="4204" w="341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4" name="Google Shape;7904;p55"/>
            <p:cNvSpPr/>
            <p:nvPr/>
          </p:nvSpPr>
          <p:spPr>
            <a:xfrm>
              <a:off x="1612050" y="2785400"/>
              <a:ext cx="152375" cy="138375"/>
            </a:xfrm>
            <a:custGeom>
              <a:rect b="b" l="l" r="r" t="t"/>
              <a:pathLst>
                <a:path extrusionOk="0" h="5535" w="6095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5" name="Google Shape;7905;p55"/>
            <p:cNvSpPr/>
            <p:nvPr/>
          </p:nvSpPr>
          <p:spPr>
            <a:xfrm>
              <a:off x="1413000" y="2808750"/>
              <a:ext cx="89925" cy="103350"/>
            </a:xfrm>
            <a:custGeom>
              <a:rect b="b" l="l" r="r" t="t"/>
              <a:pathLst>
                <a:path extrusionOk="0" h="4134" w="3597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6" name="Google Shape;7906;p55"/>
            <p:cNvSpPr/>
            <p:nvPr/>
          </p:nvSpPr>
          <p:spPr>
            <a:xfrm>
              <a:off x="1757400" y="2779575"/>
              <a:ext cx="61900" cy="64225"/>
            </a:xfrm>
            <a:custGeom>
              <a:rect b="b" l="l" r="r" t="t"/>
              <a:pathLst>
                <a:path extrusionOk="0" h="2569" w="2476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55"/>
            <p:cNvSpPr/>
            <p:nvPr/>
          </p:nvSpPr>
          <p:spPr>
            <a:xfrm>
              <a:off x="1579950" y="2929575"/>
              <a:ext cx="37375" cy="43800"/>
            </a:xfrm>
            <a:custGeom>
              <a:rect b="b" l="l" r="r" t="t"/>
              <a:pathLst>
                <a:path extrusionOk="0" h="1752" w="1495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8" name="Google Shape;7908;p55"/>
            <p:cNvSpPr/>
            <p:nvPr/>
          </p:nvSpPr>
          <p:spPr>
            <a:xfrm>
              <a:off x="1495300" y="2878200"/>
              <a:ext cx="20475" cy="94600"/>
            </a:xfrm>
            <a:custGeom>
              <a:rect b="b" l="l" r="r" t="t"/>
              <a:pathLst>
                <a:path extrusionOk="0" h="3784" w="819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9" name="Google Shape;7909;p55"/>
            <p:cNvSpPr/>
            <p:nvPr/>
          </p:nvSpPr>
          <p:spPr>
            <a:xfrm>
              <a:off x="1503475" y="3031725"/>
              <a:ext cx="28625" cy="54300"/>
            </a:xfrm>
            <a:custGeom>
              <a:rect b="b" l="l" r="r" t="t"/>
              <a:pathLst>
                <a:path extrusionOk="0" h="2172" w="1145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55"/>
            <p:cNvSpPr/>
            <p:nvPr/>
          </p:nvSpPr>
          <p:spPr>
            <a:xfrm>
              <a:off x="1502900" y="3000775"/>
              <a:ext cx="44975" cy="30975"/>
            </a:xfrm>
            <a:custGeom>
              <a:rect b="b" l="l" r="r" t="t"/>
              <a:pathLst>
                <a:path extrusionOk="0" h="1239" w="1799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1" name="Google Shape;7911;p55"/>
            <p:cNvSpPr/>
            <p:nvPr/>
          </p:nvSpPr>
          <p:spPr>
            <a:xfrm>
              <a:off x="1592775" y="2863025"/>
              <a:ext cx="30975" cy="50225"/>
            </a:xfrm>
            <a:custGeom>
              <a:rect b="b" l="l" r="r" t="t"/>
              <a:pathLst>
                <a:path extrusionOk="0" h="2009" w="1239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2" name="Google Shape;7912;p55"/>
            <p:cNvSpPr/>
            <p:nvPr/>
          </p:nvSpPr>
          <p:spPr>
            <a:xfrm>
              <a:off x="1496475" y="2838525"/>
              <a:ext cx="25700" cy="39700"/>
            </a:xfrm>
            <a:custGeom>
              <a:rect b="b" l="l" r="r" t="t"/>
              <a:pathLst>
                <a:path extrusionOk="0" h="1588" w="1028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3" name="Google Shape;7913;p55"/>
            <p:cNvSpPr/>
            <p:nvPr/>
          </p:nvSpPr>
          <p:spPr>
            <a:xfrm>
              <a:off x="1600950" y="2966925"/>
              <a:ext cx="16375" cy="49650"/>
            </a:xfrm>
            <a:custGeom>
              <a:rect b="b" l="l" r="r" t="t"/>
              <a:pathLst>
                <a:path extrusionOk="0" h="1986" w="655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4" name="Google Shape;7914;p55"/>
            <p:cNvSpPr/>
            <p:nvPr/>
          </p:nvSpPr>
          <p:spPr>
            <a:xfrm>
              <a:off x="1335950" y="2804650"/>
              <a:ext cx="23975" cy="34475"/>
            </a:xfrm>
            <a:custGeom>
              <a:rect b="b" l="l" r="r" t="t"/>
              <a:pathLst>
                <a:path extrusionOk="0" h="1379" w="959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5" name="Google Shape;7915;p55"/>
            <p:cNvSpPr/>
            <p:nvPr/>
          </p:nvSpPr>
          <p:spPr>
            <a:xfrm>
              <a:off x="1503475" y="3051575"/>
              <a:ext cx="9950" cy="34450"/>
            </a:xfrm>
            <a:custGeom>
              <a:rect b="b" l="l" r="r" t="t"/>
              <a:pathLst>
                <a:path extrusionOk="0" h="1378" w="398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55"/>
            <p:cNvSpPr/>
            <p:nvPr/>
          </p:nvSpPr>
          <p:spPr>
            <a:xfrm>
              <a:off x="1602125" y="2922575"/>
              <a:ext cx="14625" cy="15200"/>
            </a:xfrm>
            <a:custGeom>
              <a:rect b="b" l="l" r="r" t="t"/>
              <a:pathLst>
                <a:path extrusionOk="0" h="608" w="585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7" name="Google Shape;7917;p55"/>
            <p:cNvSpPr/>
            <p:nvPr/>
          </p:nvSpPr>
          <p:spPr>
            <a:xfrm>
              <a:off x="1609125" y="2828600"/>
              <a:ext cx="12875" cy="19875"/>
            </a:xfrm>
            <a:custGeom>
              <a:rect b="b" l="l" r="r" t="t"/>
              <a:pathLst>
                <a:path extrusionOk="0" h="795" w="515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55"/>
            <p:cNvSpPr/>
            <p:nvPr/>
          </p:nvSpPr>
          <p:spPr>
            <a:xfrm>
              <a:off x="1501725" y="3175325"/>
              <a:ext cx="13450" cy="19275"/>
            </a:xfrm>
            <a:custGeom>
              <a:rect b="b" l="l" r="r" t="t"/>
              <a:pathLst>
                <a:path extrusionOk="0" h="771" w="538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9" name="Google Shape;7919;p55"/>
            <p:cNvSpPr/>
            <p:nvPr/>
          </p:nvSpPr>
          <p:spPr>
            <a:xfrm>
              <a:off x="1389650" y="2749800"/>
              <a:ext cx="16375" cy="14600"/>
            </a:xfrm>
            <a:custGeom>
              <a:rect b="b" l="l" r="r" t="t"/>
              <a:pathLst>
                <a:path extrusionOk="0" h="584" w="655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0" name="Google Shape;7920;p55"/>
            <p:cNvSpPr/>
            <p:nvPr/>
          </p:nvSpPr>
          <p:spPr>
            <a:xfrm>
              <a:off x="1501725" y="2991450"/>
              <a:ext cx="15800" cy="20450"/>
            </a:xfrm>
            <a:custGeom>
              <a:rect b="b" l="l" r="r" t="t"/>
              <a:pathLst>
                <a:path extrusionOk="0" h="818" w="632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55"/>
            <p:cNvSpPr/>
            <p:nvPr/>
          </p:nvSpPr>
          <p:spPr>
            <a:xfrm>
              <a:off x="1373900" y="2770225"/>
              <a:ext cx="10525" cy="14625"/>
            </a:xfrm>
            <a:custGeom>
              <a:rect b="b" l="l" r="r" t="t"/>
              <a:pathLst>
                <a:path extrusionOk="0" h="585" w="421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2" name="Google Shape;7922;p55"/>
            <p:cNvSpPr/>
            <p:nvPr/>
          </p:nvSpPr>
          <p:spPr>
            <a:xfrm>
              <a:off x="1504075" y="3145550"/>
              <a:ext cx="9350" cy="9350"/>
            </a:xfrm>
            <a:custGeom>
              <a:rect b="b" l="l" r="r" t="t"/>
              <a:pathLst>
                <a:path extrusionOk="0" h="374" w="374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3" name="Google Shape;7923;p55"/>
            <p:cNvSpPr/>
            <p:nvPr/>
          </p:nvSpPr>
          <p:spPr>
            <a:xfrm>
              <a:off x="1749225" y="2768475"/>
              <a:ext cx="11100" cy="11700"/>
            </a:xfrm>
            <a:custGeom>
              <a:rect b="b" l="l" r="r" t="t"/>
              <a:pathLst>
                <a:path extrusionOk="0" h="468" w="444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55"/>
            <p:cNvSpPr/>
            <p:nvPr/>
          </p:nvSpPr>
          <p:spPr>
            <a:xfrm>
              <a:off x="1720625" y="2739275"/>
              <a:ext cx="11100" cy="10550"/>
            </a:xfrm>
            <a:custGeom>
              <a:rect b="b" l="l" r="r" t="t"/>
              <a:pathLst>
                <a:path extrusionOk="0" h="422" w="444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5" name="Google Shape;7925;p55"/>
            <p:cNvSpPr/>
            <p:nvPr/>
          </p:nvSpPr>
          <p:spPr>
            <a:xfrm>
              <a:off x="1819275" y="2839675"/>
              <a:ext cx="4675" cy="4125"/>
            </a:xfrm>
            <a:custGeom>
              <a:rect b="b" l="l" r="r" t="t"/>
              <a:pathLst>
                <a:path extrusionOk="0" h="165" w="187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6" name="Google Shape;7926;p55"/>
            <p:cNvSpPr/>
            <p:nvPr/>
          </p:nvSpPr>
          <p:spPr>
            <a:xfrm>
              <a:off x="1715950" y="2730525"/>
              <a:ext cx="4100" cy="4125"/>
            </a:xfrm>
            <a:custGeom>
              <a:rect b="b" l="l" r="r" t="t"/>
              <a:pathLst>
                <a:path extrusionOk="0" h="165" w="164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55"/>
            <p:cNvSpPr/>
            <p:nvPr/>
          </p:nvSpPr>
          <p:spPr>
            <a:xfrm>
              <a:off x="1731700" y="2830350"/>
              <a:ext cx="32725" cy="35050"/>
            </a:xfrm>
            <a:custGeom>
              <a:rect b="b" l="l" r="r" t="t"/>
              <a:pathLst>
                <a:path extrusionOk="0" h="1402" w="1309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8" name="Google Shape;7928;p55"/>
            <p:cNvSpPr/>
            <p:nvPr/>
          </p:nvSpPr>
          <p:spPr>
            <a:xfrm>
              <a:off x="1512825" y="2997275"/>
              <a:ext cx="94575" cy="124375"/>
            </a:xfrm>
            <a:custGeom>
              <a:rect b="b" l="l" r="r" t="t"/>
              <a:pathLst>
                <a:path extrusionOk="0" h="4975" w="3783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9" name="Google Shape;7929;p55"/>
            <p:cNvSpPr/>
            <p:nvPr/>
          </p:nvSpPr>
          <p:spPr>
            <a:xfrm>
              <a:off x="1528000" y="2964600"/>
              <a:ext cx="18700" cy="21625"/>
            </a:xfrm>
            <a:custGeom>
              <a:rect b="b" l="l" r="r" t="t"/>
              <a:pathLst>
                <a:path extrusionOk="0" h="865" w="748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0" name="Google Shape;7930;p55"/>
            <p:cNvSpPr/>
            <p:nvPr/>
          </p:nvSpPr>
          <p:spPr>
            <a:xfrm>
              <a:off x="1567100" y="2978025"/>
              <a:ext cx="20450" cy="19275"/>
            </a:xfrm>
            <a:custGeom>
              <a:rect b="b" l="l" r="r" t="t"/>
              <a:pathLst>
                <a:path extrusionOk="0" h="771" w="818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1" name="Google Shape;7931;p55"/>
            <p:cNvSpPr/>
            <p:nvPr/>
          </p:nvSpPr>
          <p:spPr>
            <a:xfrm>
              <a:off x="1554250" y="2948825"/>
              <a:ext cx="17550" cy="17550"/>
            </a:xfrm>
            <a:custGeom>
              <a:rect b="b" l="l" r="r" t="t"/>
              <a:pathLst>
                <a:path extrusionOk="0" h="702" w="702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2" name="Google Shape;7932;p55"/>
            <p:cNvSpPr/>
            <p:nvPr/>
          </p:nvSpPr>
          <p:spPr>
            <a:xfrm>
              <a:off x="1834450" y="2966925"/>
              <a:ext cx="28625" cy="42650"/>
            </a:xfrm>
            <a:custGeom>
              <a:rect b="b" l="l" r="r" t="t"/>
              <a:pathLst>
                <a:path extrusionOk="0" h="1706" w="1145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3" name="Google Shape;7933;p55"/>
            <p:cNvSpPr/>
            <p:nvPr/>
          </p:nvSpPr>
          <p:spPr>
            <a:xfrm>
              <a:off x="1558350" y="3069075"/>
              <a:ext cx="23375" cy="26300"/>
            </a:xfrm>
            <a:custGeom>
              <a:rect b="b" l="l" r="r" t="t"/>
              <a:pathLst>
                <a:path extrusionOk="0" h="1052" w="935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4" name="Google Shape;7934;p55"/>
          <p:cNvSpPr txBox="1"/>
          <p:nvPr>
            <p:ph idx="1" type="subTitle"/>
          </p:nvPr>
        </p:nvSpPr>
        <p:spPr>
          <a:xfrm>
            <a:off x="0" y="3083175"/>
            <a:ext cx="36639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record our video submission!</a:t>
            </a:r>
            <a:endParaRPr/>
          </a:p>
        </p:txBody>
      </p:sp>
      <p:sp>
        <p:nvSpPr>
          <p:cNvPr id="7935" name="Google Shape;7935;p55"/>
          <p:cNvSpPr txBox="1"/>
          <p:nvPr>
            <p:ph idx="2" type="subTitle"/>
          </p:nvPr>
        </p:nvSpPr>
        <p:spPr>
          <a:xfrm>
            <a:off x="6499803" y="3083184"/>
            <a:ext cx="20436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with us!</a:t>
            </a:r>
            <a:endParaRPr/>
          </a:p>
        </p:txBody>
      </p:sp>
      <p:sp>
        <p:nvSpPr>
          <p:cNvPr id="7936" name="Google Shape;7936;p55"/>
          <p:cNvSpPr txBox="1"/>
          <p:nvPr>
            <p:ph idx="3" type="subTitle"/>
          </p:nvPr>
        </p:nvSpPr>
        <p:spPr>
          <a:xfrm>
            <a:off x="600131" y="1941313"/>
            <a:ext cx="2043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 Volunteer! </a:t>
            </a:r>
            <a:endParaRPr/>
          </a:p>
        </p:txBody>
      </p:sp>
      <p:sp>
        <p:nvSpPr>
          <p:cNvPr id="7937" name="Google Shape;7937;p55"/>
          <p:cNvSpPr txBox="1"/>
          <p:nvPr>
            <p:ph idx="4" type="subTitle"/>
          </p:nvPr>
        </p:nvSpPr>
        <p:spPr>
          <a:xfrm>
            <a:off x="6499800" y="1941325"/>
            <a:ext cx="2211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Help set up  our table!</a:t>
            </a:r>
            <a:endParaRPr/>
          </a:p>
        </p:txBody>
      </p:sp>
      <p:sp>
        <p:nvSpPr>
          <p:cNvPr id="7938" name="Google Shape;7938;p55"/>
          <p:cNvSpPr txBox="1"/>
          <p:nvPr>
            <p:ph idx="5" type="subTitle"/>
          </p:nvPr>
        </p:nvSpPr>
        <p:spPr>
          <a:xfrm>
            <a:off x="221525" y="2247675"/>
            <a:ext cx="2422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as a tour guide to get student groups to the correct location</a:t>
            </a:r>
            <a:endParaRPr/>
          </a:p>
        </p:txBody>
      </p:sp>
      <p:sp>
        <p:nvSpPr>
          <p:cNvPr id="7939" name="Google Shape;7939;p55"/>
          <p:cNvSpPr txBox="1"/>
          <p:nvPr>
            <p:ph idx="6" type="subTitle"/>
          </p:nvPr>
        </p:nvSpPr>
        <p:spPr>
          <a:xfrm>
            <a:off x="6499803" y="2247668"/>
            <a:ext cx="20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Kinda self explanatory….</a:t>
            </a:r>
            <a:endParaRPr/>
          </a:p>
        </p:txBody>
      </p:sp>
      <p:sp>
        <p:nvSpPr>
          <p:cNvPr id="7940" name="Google Shape;7940;p55"/>
          <p:cNvSpPr txBox="1"/>
          <p:nvPr>
            <p:ph idx="7" type="subTitle"/>
          </p:nvPr>
        </p:nvSpPr>
        <p:spPr>
          <a:xfrm>
            <a:off x="221525" y="3356125"/>
            <a:ext cx="2422200" cy="10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be a 6-12 min video introducing the design team and our current projects</a:t>
            </a:r>
            <a:endParaRPr/>
          </a:p>
        </p:txBody>
      </p:sp>
      <p:sp>
        <p:nvSpPr>
          <p:cNvPr id="7941" name="Google Shape;7941;p55"/>
          <p:cNvSpPr txBox="1"/>
          <p:nvPr>
            <p:ph idx="8" type="subTitle"/>
          </p:nvPr>
        </p:nvSpPr>
        <p:spPr>
          <a:xfrm>
            <a:off x="6499800" y="3356125"/>
            <a:ext cx="2211600" cy="12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and help elementary, middle, and high school students get excited about engineering!</a:t>
            </a:r>
            <a:endParaRPr/>
          </a:p>
        </p:txBody>
      </p:sp>
      <p:sp>
        <p:nvSpPr>
          <p:cNvPr id="7942" name="Google Shape;7942;p55"/>
          <p:cNvSpPr txBox="1"/>
          <p:nvPr>
            <p:ph idx="14" type="title"/>
          </p:nvPr>
        </p:nvSpPr>
        <p:spPr>
          <a:xfrm>
            <a:off x="4633708" y="1969786"/>
            <a:ext cx="8259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943" name="Google Shape;7943;p55"/>
          <p:cNvSpPr txBox="1"/>
          <p:nvPr>
            <p:ph idx="9" type="title"/>
          </p:nvPr>
        </p:nvSpPr>
        <p:spPr>
          <a:xfrm>
            <a:off x="3664009" y="1969786"/>
            <a:ext cx="8637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944" name="Google Shape;7944;p55"/>
          <p:cNvSpPr txBox="1"/>
          <p:nvPr>
            <p:ph idx="13" type="title"/>
          </p:nvPr>
        </p:nvSpPr>
        <p:spPr>
          <a:xfrm>
            <a:off x="3664009" y="3086761"/>
            <a:ext cx="8637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945" name="Google Shape;7945;p55"/>
          <p:cNvSpPr txBox="1"/>
          <p:nvPr>
            <p:ph idx="15" type="title"/>
          </p:nvPr>
        </p:nvSpPr>
        <p:spPr>
          <a:xfrm>
            <a:off x="4633708" y="3086761"/>
            <a:ext cx="8259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7946" name="Google Shape;7946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0" name="Shape 7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51" name="Google Shape;7951;p56"/>
          <p:cNvGraphicFramePr/>
          <p:nvPr/>
        </p:nvGraphicFramePr>
        <p:xfrm>
          <a:off x="196225" y="13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{A5BE21F3-0632-464E-BB7F-8690A1C023C8}</a:tableStyleId>
              </a:tblPr>
              <a:tblGrid>
                <a:gridCol w="2808250"/>
                <a:gridCol w="905275"/>
              </a:tblGrid>
              <a:tr h="235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Activity</a:t>
                      </a:r>
                      <a:endParaRPr b="1" sz="12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F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Points</a:t>
                      </a:r>
                      <a:endParaRPr b="1" sz="12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F001"/>
                    </a:solidFill>
                  </a:tcPr>
                </a:tc>
              </a:tr>
              <a:tr h="26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 a General Meeting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 a Design Meeting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Invite a friend to a meeting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Table with us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Present at another club meeting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 a social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 a workshop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52" name="Google Shape;7952;p56"/>
          <p:cNvGraphicFramePr/>
          <p:nvPr/>
        </p:nvGraphicFramePr>
        <p:xfrm>
          <a:off x="185363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{A5BE21F3-0632-464E-BB7F-8690A1C023C8}</a:tableStyleId>
              </a:tblPr>
              <a:tblGrid>
                <a:gridCol w="2371875"/>
                <a:gridCol w="3340975"/>
                <a:gridCol w="3060425"/>
              </a:tblGrid>
              <a:tr h="2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Level</a:t>
                      </a:r>
                      <a:endParaRPr b="1" sz="12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F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Requirements</a:t>
                      </a:r>
                      <a:endParaRPr b="1" sz="12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F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Benefits</a:t>
                      </a:r>
                      <a:endParaRPr b="1" sz="1200"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F001"/>
                    </a:solidFill>
                  </a:tcPr>
                </a:tc>
              </a:tr>
              <a:tr h="58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Member of the Semester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Acquired the most points; 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Attended at least two events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Home; free t-shirt; gift card; 3D print something of your choice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Gold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Attended at least 9 meetings; 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Attended at least two events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Free t-shirt; gift card; 3D print something of your choice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Silver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Attended at least 8 meetings; 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Attended at least one event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Gift card; 3D print something of your choice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Bronze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Attended at least 5 meetings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3D print something of your choice</a:t>
                      </a:r>
                      <a:endParaRPr/>
                    </a:p>
                  </a:txBody>
                  <a:tcPr marT="25400" marB="25400" marR="38100" marL="381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953" name="Google Shape;7953;p56"/>
          <p:cNvSpPr txBox="1"/>
          <p:nvPr/>
        </p:nvSpPr>
        <p:spPr>
          <a:xfrm>
            <a:off x="5473850" y="1003975"/>
            <a:ext cx="23553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F2B6C"/>
                </a:solidFill>
                <a:latin typeface="Montserrat"/>
                <a:ea typeface="Montserrat"/>
                <a:cs typeface="Montserrat"/>
                <a:sym typeface="Montserrat"/>
              </a:rPr>
              <a:t>Point System!</a:t>
            </a:r>
            <a:endParaRPr b="1" sz="2200">
              <a:solidFill>
                <a:srgbClr val="1F2B6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2B6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rgbClr val="1F2B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54" name="Google Shape;795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7450" y="140197"/>
            <a:ext cx="2270297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8" name="Shape 7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9" name="Google Shape;7959;p57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13563" y="90137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0" name="Google Shape;7960;p57"/>
          <p:cNvSpPr txBox="1"/>
          <p:nvPr>
            <p:ph type="title"/>
          </p:nvPr>
        </p:nvSpPr>
        <p:spPr>
          <a:xfrm>
            <a:off x="1346500" y="1534500"/>
            <a:ext cx="6326400" cy="1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Meetings and Events</a:t>
            </a:r>
            <a:endParaRPr/>
          </a:p>
        </p:txBody>
      </p:sp>
      <p:sp>
        <p:nvSpPr>
          <p:cNvPr id="7961" name="Google Shape;7961;p57"/>
          <p:cNvSpPr txBox="1"/>
          <p:nvPr>
            <p:ph idx="1" type="body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cool things</a:t>
            </a:r>
            <a:endParaRPr/>
          </a:p>
        </p:txBody>
      </p:sp>
      <p:pic>
        <p:nvPicPr>
          <p:cNvPr id="7962" name="Google Shape;796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63825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6" name="Shape 7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7" name="Google Shape;7967;p58"/>
          <p:cNvPicPr preferRelativeResize="0"/>
          <p:nvPr/>
        </p:nvPicPr>
        <p:blipFill rotWithShape="1">
          <a:blip r:embed="rId3">
            <a:alphaModFix/>
          </a:blip>
          <a:srcRect b="22329" l="17579" r="5146" t="8923"/>
          <a:stretch/>
        </p:blipFill>
        <p:spPr>
          <a:xfrm rot="606809">
            <a:off x="5440160" y="1822357"/>
            <a:ext cx="2962646" cy="182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8" name="Google Shape;7968;p58"/>
          <p:cNvPicPr preferRelativeResize="0"/>
          <p:nvPr/>
        </p:nvPicPr>
        <p:blipFill rotWithShape="1">
          <a:blip r:embed="rId4">
            <a:alphaModFix/>
          </a:blip>
          <a:srcRect b="0" l="4504" r="4495" t="0"/>
          <a:stretch/>
        </p:blipFill>
        <p:spPr>
          <a:xfrm rot="606811">
            <a:off x="5440160" y="1822358"/>
            <a:ext cx="2962647" cy="182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9" name="Google Shape;7969;p58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 rot="-5399976">
            <a:off x="1604550" y="262359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970" name="Google Shape;7970;p58"/>
          <p:cNvSpPr txBox="1"/>
          <p:nvPr>
            <p:ph type="title"/>
          </p:nvPr>
        </p:nvSpPr>
        <p:spPr>
          <a:xfrm>
            <a:off x="265763" y="729888"/>
            <a:ext cx="5028600" cy="21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Speaker Series: Corporate Edition</a:t>
            </a:r>
            <a:endParaRPr sz="5500"/>
          </a:p>
        </p:txBody>
      </p:sp>
      <p:sp>
        <p:nvSpPr>
          <p:cNvPr id="7971" name="Google Shape;7971;p58"/>
          <p:cNvSpPr txBox="1"/>
          <p:nvPr>
            <p:ph idx="1" type="body"/>
          </p:nvPr>
        </p:nvSpPr>
        <p:spPr>
          <a:xfrm>
            <a:off x="2721600" y="3538731"/>
            <a:ext cx="37008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Date: </a:t>
            </a:r>
            <a:r>
              <a:rPr lang="en" sz="1800"/>
              <a:t>Next</a:t>
            </a:r>
            <a:r>
              <a:rPr lang="en" sz="1800"/>
              <a:t> Tuesday, January 18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Time: 5:00 PM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Location: TBD</a:t>
            </a:r>
            <a:endParaRPr sz="1800"/>
          </a:p>
        </p:txBody>
      </p:sp>
      <p:sp>
        <p:nvSpPr>
          <p:cNvPr id="7972" name="Google Shape;7972;p58"/>
          <p:cNvSpPr/>
          <p:nvPr/>
        </p:nvSpPr>
        <p:spPr>
          <a:xfrm flipH="1" rot="-2878151">
            <a:off x="5349654" y="1503362"/>
            <a:ext cx="1000977" cy="572254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3" name="Google Shape;7973;p58"/>
          <p:cNvSpPr/>
          <p:nvPr/>
        </p:nvSpPr>
        <p:spPr>
          <a:xfrm flipH="1" rot="1800019">
            <a:off x="7762346" y="1943904"/>
            <a:ext cx="1000993" cy="572248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4" name="Google Shape;7974;p58"/>
          <p:cNvSpPr txBox="1"/>
          <p:nvPr/>
        </p:nvSpPr>
        <p:spPr>
          <a:xfrm>
            <a:off x="169200" y="2638100"/>
            <a:ext cx="5028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With Andre Sotomayor</a:t>
            </a:r>
            <a:endParaRPr sz="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975" name="Google Shape;797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7450" y="140197"/>
            <a:ext cx="2270297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9" name="Shape 7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0" name="Google Shape;7980;p59"/>
          <p:cNvPicPr preferRelativeResize="0"/>
          <p:nvPr/>
        </p:nvPicPr>
        <p:blipFill rotWithShape="1">
          <a:blip r:embed="rId3">
            <a:alphaModFix/>
          </a:blip>
          <a:srcRect b="22329" l="17579" r="5146" t="8923"/>
          <a:stretch/>
        </p:blipFill>
        <p:spPr>
          <a:xfrm rot="606809">
            <a:off x="5440160" y="1822357"/>
            <a:ext cx="2962646" cy="182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1" name="Google Shape;7981;p59"/>
          <p:cNvPicPr preferRelativeResize="0"/>
          <p:nvPr/>
        </p:nvPicPr>
        <p:blipFill rotWithShape="1">
          <a:blip r:embed="rId4">
            <a:alphaModFix/>
          </a:blip>
          <a:srcRect b="9507" l="0" r="0" t="9507"/>
          <a:stretch/>
        </p:blipFill>
        <p:spPr>
          <a:xfrm rot="606811">
            <a:off x="5440160" y="1822358"/>
            <a:ext cx="2962646" cy="182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2" name="Google Shape;7982;p59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 rot="-5399976">
            <a:off x="1604550" y="262359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983" name="Google Shape;7983;p59"/>
          <p:cNvSpPr txBox="1"/>
          <p:nvPr>
            <p:ph type="title"/>
          </p:nvPr>
        </p:nvSpPr>
        <p:spPr>
          <a:xfrm>
            <a:off x="265750" y="932788"/>
            <a:ext cx="5028600" cy="21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Create with Power Apps!</a:t>
            </a:r>
            <a:endParaRPr sz="5500"/>
          </a:p>
        </p:txBody>
      </p:sp>
      <p:sp>
        <p:nvSpPr>
          <p:cNvPr id="7984" name="Google Shape;7984;p59"/>
          <p:cNvSpPr txBox="1"/>
          <p:nvPr>
            <p:ph idx="1" type="body"/>
          </p:nvPr>
        </p:nvSpPr>
        <p:spPr>
          <a:xfrm>
            <a:off x="2721600" y="3538731"/>
            <a:ext cx="37008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Date: Tuesday, January 25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Time: 6:15 PM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Location: Rhines 125</a:t>
            </a:r>
            <a:endParaRPr sz="1800"/>
          </a:p>
        </p:txBody>
      </p:sp>
      <p:sp>
        <p:nvSpPr>
          <p:cNvPr id="7985" name="Google Shape;7985;p59"/>
          <p:cNvSpPr/>
          <p:nvPr/>
        </p:nvSpPr>
        <p:spPr>
          <a:xfrm flipH="1" rot="-2878151">
            <a:off x="5349654" y="1503362"/>
            <a:ext cx="1000977" cy="572254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6" name="Google Shape;7986;p59"/>
          <p:cNvSpPr/>
          <p:nvPr/>
        </p:nvSpPr>
        <p:spPr>
          <a:xfrm flipH="1" rot="1800019">
            <a:off x="7762346" y="1943904"/>
            <a:ext cx="1000993" cy="572248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87" name="Google Shape;7987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7450" y="140197"/>
            <a:ext cx="2270297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1" name="Shape 7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2" name="Google Shape;7992;p60"/>
          <p:cNvPicPr preferRelativeResize="0"/>
          <p:nvPr/>
        </p:nvPicPr>
        <p:blipFill rotWithShape="1">
          <a:blip r:embed="rId3">
            <a:alphaModFix/>
          </a:blip>
          <a:srcRect b="22329" l="17579" r="5146" t="8923"/>
          <a:stretch/>
        </p:blipFill>
        <p:spPr>
          <a:xfrm rot="606809">
            <a:off x="5440160" y="1822357"/>
            <a:ext cx="2962646" cy="182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3" name="Google Shape;7993;p60"/>
          <p:cNvPicPr preferRelativeResize="0"/>
          <p:nvPr/>
        </p:nvPicPr>
        <p:blipFill rotWithShape="1">
          <a:blip r:embed="rId4">
            <a:alphaModFix/>
          </a:blip>
          <a:srcRect b="8819" l="0" r="0" t="8828"/>
          <a:stretch/>
        </p:blipFill>
        <p:spPr>
          <a:xfrm rot="606812">
            <a:off x="5440160" y="1822358"/>
            <a:ext cx="2962646" cy="182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4" name="Google Shape;7994;p60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 rot="-5399976">
            <a:off x="1604550" y="262359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995" name="Google Shape;7995;p60"/>
          <p:cNvSpPr txBox="1"/>
          <p:nvPr>
            <p:ph type="title"/>
          </p:nvPr>
        </p:nvSpPr>
        <p:spPr>
          <a:xfrm>
            <a:off x="265750" y="932788"/>
            <a:ext cx="5028600" cy="21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Design Meeting</a:t>
            </a:r>
            <a:endParaRPr sz="5500"/>
          </a:p>
        </p:txBody>
      </p:sp>
      <p:sp>
        <p:nvSpPr>
          <p:cNvPr id="7996" name="Google Shape;7996;p60"/>
          <p:cNvSpPr txBox="1"/>
          <p:nvPr>
            <p:ph idx="1" type="body"/>
          </p:nvPr>
        </p:nvSpPr>
        <p:spPr>
          <a:xfrm>
            <a:off x="2721600" y="3538731"/>
            <a:ext cx="37008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Date: </a:t>
            </a:r>
            <a:r>
              <a:rPr lang="en" sz="1800"/>
              <a:t>Thursday</a:t>
            </a:r>
            <a:r>
              <a:rPr lang="en" sz="1800"/>
              <a:t>, January 20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Time: 6:15 PM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Location: Rhines B06</a:t>
            </a:r>
            <a:endParaRPr sz="1800"/>
          </a:p>
        </p:txBody>
      </p:sp>
      <p:sp>
        <p:nvSpPr>
          <p:cNvPr id="7997" name="Google Shape;7997;p60"/>
          <p:cNvSpPr/>
          <p:nvPr/>
        </p:nvSpPr>
        <p:spPr>
          <a:xfrm flipH="1" rot="-2878151">
            <a:off x="5349654" y="1503362"/>
            <a:ext cx="1000977" cy="572254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8" name="Google Shape;7998;p60"/>
          <p:cNvSpPr/>
          <p:nvPr/>
        </p:nvSpPr>
        <p:spPr>
          <a:xfrm flipH="1" rot="1800019">
            <a:off x="7762346" y="1943904"/>
            <a:ext cx="1000993" cy="572248"/>
          </a:xfrm>
          <a:custGeom>
            <a:rect b="b" l="l" r="r" t="t"/>
            <a:pathLst>
              <a:path extrusionOk="0" h="9794" w="16599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99" name="Google Shape;7999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7450" y="140197"/>
            <a:ext cx="2270297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1" name="Shape 7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2" name="Google Shape;7222;p43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 rot="-1411927">
            <a:off x="1759006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3" name="Google Shape;7223;p4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-1411927">
            <a:off x="5584231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4" name="Google Shape;7224;p43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411927">
            <a:off x="1759006" y="3001758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5" name="Google Shape;7225;p43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-1411927">
            <a:off x="5584231" y="2934808"/>
            <a:ext cx="1931598" cy="12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226" name="Google Shape;7226;p43"/>
          <p:cNvSpPr txBox="1"/>
          <p:nvPr>
            <p:ph idx="15"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227" name="Google Shape;7227;p43"/>
          <p:cNvSpPr txBox="1"/>
          <p:nvPr>
            <p:ph idx="6" type="subTitle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Learn about the goals of each team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8" name="Google Shape;7228;p43"/>
          <p:cNvSpPr txBox="1"/>
          <p:nvPr>
            <p:ph idx="7" type="subTitle"/>
          </p:nvPr>
        </p:nvSpPr>
        <p:spPr>
          <a:xfrm>
            <a:off x="1839900" y="3993849"/>
            <a:ext cx="2506200" cy="76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Find out how you can be more active in our club and earn points doing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7229" name="Google Shape;7229;p43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230" name="Google Shape;7230;p43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43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43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43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43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5" name="Google Shape;7235;p43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43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43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43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43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43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43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43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43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43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43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43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43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43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43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43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43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43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43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43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43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43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43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2" name="Google Shape;7262;p43"/>
          <p:cNvSpPr txBox="1"/>
          <p:nvPr>
            <p:ph idx="1" type="subTitle"/>
          </p:nvPr>
        </p:nvSpPr>
        <p:spPr>
          <a:xfrm>
            <a:off x="1839926" y="3429700"/>
            <a:ext cx="24540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Point Opportunities</a:t>
            </a:r>
            <a:endParaRPr/>
          </a:p>
        </p:txBody>
      </p:sp>
      <p:sp>
        <p:nvSpPr>
          <p:cNvPr id="7263" name="Google Shape;7263;p43"/>
          <p:cNvSpPr txBox="1"/>
          <p:nvPr>
            <p:ph idx="2" type="subTitle"/>
          </p:nvPr>
        </p:nvSpPr>
        <p:spPr>
          <a:xfrm>
            <a:off x="5562875" y="3462725"/>
            <a:ext cx="34428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Upcoming Meetings/Events</a:t>
            </a:r>
            <a:endParaRPr/>
          </a:p>
        </p:txBody>
      </p:sp>
      <p:sp>
        <p:nvSpPr>
          <p:cNvPr id="7264" name="Google Shape;7264;p43"/>
          <p:cNvSpPr txBox="1"/>
          <p:nvPr>
            <p:ph idx="3" type="subTitle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Eboard</a:t>
            </a:r>
            <a:endParaRPr/>
          </a:p>
        </p:txBody>
      </p:sp>
      <p:sp>
        <p:nvSpPr>
          <p:cNvPr id="7265" name="Google Shape;7265;p43"/>
          <p:cNvSpPr txBox="1"/>
          <p:nvPr>
            <p:ph idx="4" type="subTitle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Team Updates</a:t>
            </a:r>
            <a:endParaRPr/>
          </a:p>
        </p:txBody>
      </p:sp>
      <p:sp>
        <p:nvSpPr>
          <p:cNvPr id="7266" name="Google Shape;7266;p43"/>
          <p:cNvSpPr txBox="1"/>
          <p:nvPr>
            <p:ph idx="8" type="subTitle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 me, you wanna stick </a:t>
            </a:r>
            <a:r>
              <a:rPr lang="en"/>
              <a:t>around for this</a:t>
            </a:r>
            <a:endParaRPr/>
          </a:p>
        </p:txBody>
      </p:sp>
      <p:sp>
        <p:nvSpPr>
          <p:cNvPr id="7267" name="Google Shape;7267;p43"/>
          <p:cNvSpPr txBox="1"/>
          <p:nvPr>
            <p:ph type="title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268" name="Google Shape;7268;p43"/>
          <p:cNvSpPr txBox="1"/>
          <p:nvPr>
            <p:ph idx="9" type="title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69" name="Google Shape;7269;p43"/>
          <p:cNvSpPr txBox="1"/>
          <p:nvPr>
            <p:ph idx="13" type="title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70" name="Google Shape;7270;p43"/>
          <p:cNvSpPr txBox="1"/>
          <p:nvPr>
            <p:ph idx="14" type="title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7271" name="Google Shape;7271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3" name="Shape 8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4" name="Google Shape;8004;p61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931509" y="3122850"/>
            <a:ext cx="1312770" cy="134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5" name="Google Shape;8005;p61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1922452" y="1541250"/>
            <a:ext cx="1312770" cy="1346540"/>
          </a:xfrm>
          <a:prstGeom prst="rect">
            <a:avLst/>
          </a:prstGeom>
          <a:noFill/>
          <a:ln>
            <a:noFill/>
          </a:ln>
        </p:spPr>
      </p:pic>
      <p:sp>
        <p:nvSpPr>
          <p:cNvPr id="8006" name="Google Shape;8006;p61"/>
          <p:cNvSpPr txBox="1"/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Schedule</a:t>
            </a:r>
            <a:endParaRPr/>
          </a:p>
        </p:txBody>
      </p:sp>
      <p:sp>
        <p:nvSpPr>
          <p:cNvPr id="8007" name="Google Shape;8007;p61"/>
          <p:cNvSpPr txBox="1"/>
          <p:nvPr>
            <p:ph idx="2" type="title"/>
          </p:nvPr>
        </p:nvSpPr>
        <p:spPr>
          <a:xfrm>
            <a:off x="1467637" y="1785450"/>
            <a:ext cx="22224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Tuesdays</a:t>
            </a:r>
            <a:endParaRPr/>
          </a:p>
        </p:txBody>
      </p:sp>
      <p:sp>
        <p:nvSpPr>
          <p:cNvPr id="8008" name="Google Shape;8008;p61"/>
          <p:cNvSpPr txBox="1"/>
          <p:nvPr>
            <p:ph idx="3" type="subTitle"/>
          </p:nvPr>
        </p:nvSpPr>
        <p:spPr>
          <a:xfrm>
            <a:off x="3690025" y="1556813"/>
            <a:ext cx="38571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Meetings/ Workshops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</a:t>
            </a:r>
            <a:r>
              <a:rPr lang="en"/>
              <a:t>Typically</a:t>
            </a:r>
            <a:r>
              <a:rPr lang="en"/>
              <a:t> at 6:15 PM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Location: Rhines 125</a:t>
            </a:r>
            <a:endParaRPr/>
          </a:p>
        </p:txBody>
      </p:sp>
      <p:sp>
        <p:nvSpPr>
          <p:cNvPr id="8009" name="Google Shape;8009;p61"/>
          <p:cNvSpPr txBox="1"/>
          <p:nvPr>
            <p:ph idx="2" type="title"/>
          </p:nvPr>
        </p:nvSpPr>
        <p:spPr>
          <a:xfrm>
            <a:off x="1400574" y="3398175"/>
            <a:ext cx="23565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Thursdays</a:t>
            </a:r>
            <a:endParaRPr/>
          </a:p>
        </p:txBody>
      </p:sp>
      <p:sp>
        <p:nvSpPr>
          <p:cNvPr id="8010" name="Google Shape;8010;p61"/>
          <p:cNvSpPr txBox="1"/>
          <p:nvPr>
            <p:ph idx="3" type="subTitle"/>
          </p:nvPr>
        </p:nvSpPr>
        <p:spPr>
          <a:xfrm>
            <a:off x="3757075" y="3153988"/>
            <a:ext cx="38571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Meetings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6:15 PM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Location: Rhines B06</a:t>
            </a:r>
            <a:endParaRPr/>
          </a:p>
        </p:txBody>
      </p:sp>
      <p:pic>
        <p:nvPicPr>
          <p:cNvPr id="8011" name="Google Shape;801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3700" y="4350897"/>
            <a:ext cx="2270297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5" name="Shape 8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6" name="Google Shape;8016;p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Workspace in Slack!</a:t>
            </a:r>
            <a:endParaRPr/>
          </a:p>
        </p:txBody>
      </p:sp>
      <p:pic>
        <p:nvPicPr>
          <p:cNvPr id="8017" name="Google Shape;801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88" y="1152425"/>
            <a:ext cx="3686276" cy="36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8" name="Google Shape;801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512" y="1927475"/>
            <a:ext cx="4112114" cy="213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9" name="Google Shape;801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7450" y="140197"/>
            <a:ext cx="2270297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3" name="Shape 8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4" name="Google Shape;8024;p63"/>
          <p:cNvSpPr txBox="1"/>
          <p:nvPr>
            <p:ph type="title"/>
          </p:nvPr>
        </p:nvSpPr>
        <p:spPr>
          <a:xfrm>
            <a:off x="249175" y="572675"/>
            <a:ext cx="4158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our website! It’s Cool!</a:t>
            </a:r>
            <a:endParaRPr/>
          </a:p>
        </p:txBody>
      </p:sp>
      <p:pic>
        <p:nvPicPr>
          <p:cNvPr id="8025" name="Google Shape;802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213" y="1159925"/>
            <a:ext cx="3686275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6" name="Google Shape;802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450" y="140197"/>
            <a:ext cx="2270297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7" name="Google Shape;8027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0400" y="1380700"/>
            <a:ext cx="2692705" cy="32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1" name="Shape 8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2" name="Google Shape;8032;p64"/>
          <p:cNvSpPr txBox="1"/>
          <p:nvPr>
            <p:ph idx="1" type="body"/>
          </p:nvPr>
        </p:nvSpPr>
        <p:spPr>
          <a:xfrm>
            <a:off x="311700" y="890500"/>
            <a:ext cx="4104000" cy="40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r>
              <a:rPr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- </a:t>
            </a:r>
            <a:r>
              <a:rPr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Keri-Anne Lue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president.innogators@gmail.com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Vice President</a:t>
            </a:r>
            <a:r>
              <a:rPr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Kaelan Rampasard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vp.innogators@gmail.com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Treasurer</a:t>
            </a:r>
            <a:r>
              <a:rPr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Anthony Alcin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treasurer.innogators@gmail.com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Business Ops Lead </a:t>
            </a:r>
            <a:r>
              <a:rPr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Toni-Anne Lue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operationslead.innogators@gmail.com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Marketing Director </a:t>
            </a:r>
            <a:r>
              <a:rPr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i="1" lang="en" sz="110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Devaniece Holmes</a:t>
            </a:r>
            <a:endParaRPr i="1" sz="11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7"/>
              </a:rPr>
              <a:t>secretary</a:t>
            </a: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8"/>
              </a:rPr>
              <a:t>.innogators@gmail.com</a:t>
            </a:r>
            <a:endParaRPr sz="1100">
              <a:solidFill>
                <a:srgbClr val="4B515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Mechanical Lead</a:t>
            </a:r>
            <a:r>
              <a:rPr i="1"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Lily Monaghan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mechanical.innogators@gmail.com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33" name="Google Shape;8033;p64"/>
          <p:cNvSpPr txBox="1"/>
          <p:nvPr>
            <p:ph type="title"/>
          </p:nvPr>
        </p:nvSpPr>
        <p:spPr>
          <a:xfrm>
            <a:off x="311700" y="183088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Connect with Us!!</a:t>
            </a:r>
            <a:endParaRPr/>
          </a:p>
        </p:txBody>
      </p:sp>
      <p:sp>
        <p:nvSpPr>
          <p:cNvPr id="8034" name="Google Shape;8034;p64"/>
          <p:cNvSpPr txBox="1"/>
          <p:nvPr/>
        </p:nvSpPr>
        <p:spPr>
          <a:xfrm>
            <a:off x="4483475" y="890500"/>
            <a:ext cx="41988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400">
                <a:latin typeface="Montserrat"/>
                <a:ea typeface="Montserrat"/>
                <a:cs typeface="Montserrat"/>
                <a:sym typeface="Montserrat"/>
              </a:rPr>
              <a:t>Mechanical Co-Lead</a:t>
            </a:r>
            <a:r>
              <a:rPr i="1" lang="en" sz="4400">
                <a:latin typeface="Montserrat"/>
                <a:ea typeface="Montserrat"/>
                <a:cs typeface="Montserrat"/>
                <a:sym typeface="Montserrat"/>
              </a:rPr>
              <a:t> - Zariq George</a:t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mechcolead.innogators@gmail.com</a:t>
            </a: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en" sz="4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mechcolead.innogators@gmail.com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400">
                <a:latin typeface="Montserrat"/>
                <a:ea typeface="Montserrat"/>
                <a:cs typeface="Montserrat"/>
                <a:sym typeface="Montserrat"/>
              </a:rPr>
              <a:t>Electrical Lead</a:t>
            </a:r>
            <a:r>
              <a:rPr i="1" lang="en" sz="4400">
                <a:latin typeface="Montserrat"/>
                <a:ea typeface="Montserrat"/>
                <a:cs typeface="Montserrat"/>
                <a:sym typeface="Montserrat"/>
              </a:rPr>
              <a:t> - Joshua Fitts</a:t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electrical.innogators@gmail.com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4400">
                <a:latin typeface="Montserrat"/>
                <a:ea typeface="Montserrat"/>
                <a:cs typeface="Montserrat"/>
                <a:sym typeface="Montserrat"/>
              </a:rPr>
              <a:t>Software Lead</a:t>
            </a:r>
            <a:r>
              <a:rPr i="1" lang="en" sz="4400">
                <a:latin typeface="Montserrat"/>
                <a:ea typeface="Montserrat"/>
                <a:cs typeface="Montserrat"/>
                <a:sym typeface="Montserrat"/>
              </a:rPr>
              <a:t> - Christina Castillo</a:t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​</a:t>
            </a:r>
            <a:r>
              <a:rPr lang="en" sz="4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software.innogators@gmail.com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4400">
                <a:latin typeface="Montserrat"/>
                <a:ea typeface="Montserrat"/>
                <a:cs typeface="Montserrat"/>
                <a:sym typeface="Montserrat"/>
              </a:rPr>
              <a:t>Software Co-Lead</a:t>
            </a:r>
            <a:r>
              <a:rPr i="1" lang="en" sz="4400">
                <a:latin typeface="Montserrat"/>
                <a:ea typeface="Montserrat"/>
                <a:cs typeface="Montserrat"/>
                <a:sym typeface="Montserrat"/>
              </a:rPr>
              <a:t> - Morgan Cobb</a:t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​</a:t>
            </a:r>
            <a:r>
              <a:rPr lang="en" sz="4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softwarecolead.innogators@gmail.com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Montserrat"/>
                <a:ea typeface="Montserrat"/>
                <a:cs typeface="Montserrat"/>
                <a:sym typeface="Montserrat"/>
              </a:rPr>
              <a:t>- innogators.weebly.com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Montserrat"/>
                <a:ea typeface="Montserrat"/>
                <a:cs typeface="Montserrat"/>
                <a:sym typeface="Montserrat"/>
              </a:rPr>
              <a:t>- @innogators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Montserrat"/>
                <a:ea typeface="Montserrat"/>
                <a:cs typeface="Montserrat"/>
                <a:sym typeface="Montserrat"/>
              </a:rPr>
              <a:t>- InnoGators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7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35" name="Google Shape;8035;p6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83475" y="4559300"/>
            <a:ext cx="424750" cy="4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6" name="Google Shape;8036;p6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461675" y="3447725"/>
            <a:ext cx="468338" cy="46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7" name="Google Shape;8037;p6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83475" y="3980375"/>
            <a:ext cx="424750" cy="4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8" name="Google Shape;8038;p6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302" y="3447724"/>
            <a:ext cx="1441273" cy="149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9" name="Google Shape;8039;p6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75325" y="140200"/>
            <a:ext cx="2032426" cy="5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5" name="Shape 7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" name="Google Shape;7276;p44"/>
          <p:cNvSpPr txBox="1"/>
          <p:nvPr>
            <p:ph idx="1" type="subTitle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To create a space of innovation and collaboration by inviting culturally diverse minds and talents to influence the engineering design experience</a:t>
            </a:r>
            <a:r>
              <a:rPr lang="en"/>
              <a:t>.”</a:t>
            </a:r>
            <a:endParaRPr/>
          </a:p>
        </p:txBody>
      </p:sp>
      <p:sp>
        <p:nvSpPr>
          <p:cNvPr id="7277" name="Google Shape;7277;p44"/>
          <p:cNvSpPr txBox="1"/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—The OG InnoGators Eboard</a:t>
            </a:r>
            <a:endParaRPr/>
          </a:p>
        </p:txBody>
      </p:sp>
      <p:grpSp>
        <p:nvGrpSpPr>
          <p:cNvPr id="7278" name="Google Shape;7278;p44"/>
          <p:cNvGrpSpPr/>
          <p:nvPr/>
        </p:nvGrpSpPr>
        <p:grpSpPr>
          <a:xfrm>
            <a:off x="5824349" y="3551475"/>
            <a:ext cx="2324125" cy="174750"/>
            <a:chOff x="3962000" y="4060525"/>
            <a:chExt cx="2324125" cy="174750"/>
          </a:xfrm>
        </p:grpSpPr>
        <p:sp>
          <p:nvSpPr>
            <p:cNvPr id="7279" name="Google Shape;7279;p44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0" name="Google Shape;7280;p44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44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44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44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44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44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44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44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44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44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44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44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44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44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44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44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44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44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44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44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44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44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44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44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44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44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44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44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44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44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44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1" name="Google Shape;7311;p44"/>
          <p:cNvSpPr txBox="1"/>
          <p:nvPr>
            <p:ph idx="4294967295"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5" name="Shape 7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6" name="Google Shape;73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86" y="2983200"/>
            <a:ext cx="1443161" cy="14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7" name="Google Shape;73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623" y="627836"/>
            <a:ext cx="1358747" cy="13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8" name="Google Shape;731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950" y="465138"/>
            <a:ext cx="1609000" cy="13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19" name="Google Shape;7319;p45"/>
          <p:cNvSpPr txBox="1"/>
          <p:nvPr>
            <p:ph type="title"/>
          </p:nvPr>
        </p:nvSpPr>
        <p:spPr>
          <a:xfrm>
            <a:off x="716550" y="6278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Shoutouts!</a:t>
            </a:r>
            <a:endParaRPr/>
          </a:p>
        </p:txBody>
      </p:sp>
      <p:sp>
        <p:nvSpPr>
          <p:cNvPr id="7320" name="Google Shape;7320;p45"/>
          <p:cNvSpPr txBox="1"/>
          <p:nvPr>
            <p:ph idx="2" type="subTitle"/>
          </p:nvPr>
        </p:nvSpPr>
        <p:spPr>
          <a:xfrm>
            <a:off x="3332588" y="4599675"/>
            <a:ext cx="2907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Lily Monaghan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 Summer Intern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21" name="Google Shape;7321;p45"/>
          <p:cNvPicPr preferRelativeResize="0"/>
          <p:nvPr/>
        </p:nvPicPr>
        <p:blipFill rotWithShape="1">
          <a:blip r:embed="rId6">
            <a:alphaModFix/>
          </a:blip>
          <a:srcRect b="17324" l="8653" r="11225" t="10671"/>
          <a:stretch/>
        </p:blipFill>
        <p:spPr>
          <a:xfrm>
            <a:off x="6106025" y="1600850"/>
            <a:ext cx="1701600" cy="15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2" name="Google Shape;7322;p45"/>
          <p:cNvPicPr preferRelativeResize="0"/>
          <p:nvPr/>
        </p:nvPicPr>
        <p:blipFill rotWithShape="1">
          <a:blip r:embed="rId7">
            <a:alphaModFix/>
          </a:blip>
          <a:srcRect b="0" l="6506" r="6506" t="0"/>
          <a:stretch/>
        </p:blipFill>
        <p:spPr>
          <a:xfrm>
            <a:off x="1630963" y="1548088"/>
            <a:ext cx="1701625" cy="1531811"/>
          </a:xfrm>
          <a:prstGeom prst="rect">
            <a:avLst/>
          </a:prstGeom>
          <a:noFill/>
          <a:ln>
            <a:noFill/>
          </a:ln>
        </p:spPr>
      </p:pic>
      <p:sp>
        <p:nvSpPr>
          <p:cNvPr id="7323" name="Google Shape;7323;p45"/>
          <p:cNvSpPr/>
          <p:nvPr/>
        </p:nvSpPr>
        <p:spPr>
          <a:xfrm>
            <a:off x="7375715" y="1292926"/>
            <a:ext cx="688061" cy="895198"/>
          </a:xfrm>
          <a:custGeom>
            <a:rect b="b" l="l" r="r" t="t"/>
            <a:pathLst>
              <a:path extrusionOk="0" h="13834" w="10633">
                <a:moveTo>
                  <a:pt x="3698" y="0"/>
                </a:moveTo>
                <a:cubicBezTo>
                  <a:pt x="3698" y="0"/>
                  <a:pt x="3650" y="579"/>
                  <a:pt x="3343" y="768"/>
                </a:cubicBezTo>
                <a:cubicBezTo>
                  <a:pt x="3253" y="820"/>
                  <a:pt x="3153" y="839"/>
                  <a:pt x="3058" y="839"/>
                </a:cubicBezTo>
                <a:cubicBezTo>
                  <a:pt x="2829" y="839"/>
                  <a:pt x="2623" y="733"/>
                  <a:pt x="2623" y="733"/>
                </a:cubicBezTo>
                <a:cubicBezTo>
                  <a:pt x="2623" y="733"/>
                  <a:pt x="2564" y="1312"/>
                  <a:pt x="2233" y="1501"/>
                </a:cubicBezTo>
                <a:cubicBezTo>
                  <a:pt x="2142" y="1555"/>
                  <a:pt x="2021" y="1574"/>
                  <a:pt x="1894" y="1574"/>
                </a:cubicBezTo>
                <a:cubicBezTo>
                  <a:pt x="1578" y="1574"/>
                  <a:pt x="1229" y="1453"/>
                  <a:pt x="1229" y="1453"/>
                </a:cubicBezTo>
                <a:cubicBezTo>
                  <a:pt x="1229" y="1453"/>
                  <a:pt x="1099" y="2056"/>
                  <a:pt x="886" y="2198"/>
                </a:cubicBezTo>
                <a:cubicBezTo>
                  <a:pt x="819" y="2238"/>
                  <a:pt x="707" y="2252"/>
                  <a:pt x="584" y="2252"/>
                </a:cubicBezTo>
                <a:cubicBezTo>
                  <a:pt x="317" y="2252"/>
                  <a:pt x="0" y="2186"/>
                  <a:pt x="0" y="2186"/>
                </a:cubicBezTo>
                <a:lnTo>
                  <a:pt x="0" y="2186"/>
                </a:lnTo>
                <a:lnTo>
                  <a:pt x="6864" y="13834"/>
                </a:lnTo>
                <a:cubicBezTo>
                  <a:pt x="6993" y="13192"/>
                  <a:pt x="7473" y="13079"/>
                  <a:pt x="7797" y="13079"/>
                </a:cubicBezTo>
                <a:cubicBezTo>
                  <a:pt x="7974" y="13079"/>
                  <a:pt x="8104" y="13113"/>
                  <a:pt x="8104" y="13113"/>
                </a:cubicBezTo>
                <a:cubicBezTo>
                  <a:pt x="8210" y="12865"/>
                  <a:pt x="8364" y="12640"/>
                  <a:pt x="8541" y="12451"/>
                </a:cubicBezTo>
                <a:cubicBezTo>
                  <a:pt x="8617" y="12383"/>
                  <a:pt x="8736" y="12360"/>
                  <a:pt x="8862" y="12360"/>
                </a:cubicBezTo>
                <a:cubicBezTo>
                  <a:pt x="9128" y="12360"/>
                  <a:pt x="9427" y="12463"/>
                  <a:pt x="9427" y="12463"/>
                </a:cubicBezTo>
                <a:cubicBezTo>
                  <a:pt x="9427" y="12463"/>
                  <a:pt x="9510" y="11837"/>
                  <a:pt x="9770" y="11684"/>
                </a:cubicBezTo>
                <a:cubicBezTo>
                  <a:pt x="9838" y="11642"/>
                  <a:pt x="9926" y="11627"/>
                  <a:pt x="10019" y="11627"/>
                </a:cubicBezTo>
                <a:cubicBezTo>
                  <a:pt x="10300" y="11627"/>
                  <a:pt x="10632" y="11766"/>
                  <a:pt x="10632" y="11766"/>
                </a:cubicBezTo>
                <a:lnTo>
                  <a:pt x="36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4" name="Google Shape;7324;p45"/>
          <p:cNvSpPr/>
          <p:nvPr/>
        </p:nvSpPr>
        <p:spPr>
          <a:xfrm>
            <a:off x="2922482" y="1292926"/>
            <a:ext cx="688061" cy="895198"/>
          </a:xfrm>
          <a:custGeom>
            <a:rect b="b" l="l" r="r" t="t"/>
            <a:pathLst>
              <a:path extrusionOk="0" h="13834" w="10633">
                <a:moveTo>
                  <a:pt x="3698" y="0"/>
                </a:moveTo>
                <a:cubicBezTo>
                  <a:pt x="3698" y="0"/>
                  <a:pt x="3650" y="579"/>
                  <a:pt x="3343" y="768"/>
                </a:cubicBezTo>
                <a:cubicBezTo>
                  <a:pt x="3253" y="820"/>
                  <a:pt x="3153" y="839"/>
                  <a:pt x="3058" y="839"/>
                </a:cubicBezTo>
                <a:cubicBezTo>
                  <a:pt x="2829" y="839"/>
                  <a:pt x="2623" y="733"/>
                  <a:pt x="2623" y="733"/>
                </a:cubicBezTo>
                <a:cubicBezTo>
                  <a:pt x="2623" y="733"/>
                  <a:pt x="2564" y="1312"/>
                  <a:pt x="2233" y="1501"/>
                </a:cubicBezTo>
                <a:cubicBezTo>
                  <a:pt x="2142" y="1555"/>
                  <a:pt x="2021" y="1574"/>
                  <a:pt x="1894" y="1574"/>
                </a:cubicBezTo>
                <a:cubicBezTo>
                  <a:pt x="1578" y="1574"/>
                  <a:pt x="1229" y="1453"/>
                  <a:pt x="1229" y="1453"/>
                </a:cubicBezTo>
                <a:cubicBezTo>
                  <a:pt x="1229" y="1453"/>
                  <a:pt x="1099" y="2056"/>
                  <a:pt x="886" y="2198"/>
                </a:cubicBezTo>
                <a:cubicBezTo>
                  <a:pt x="819" y="2238"/>
                  <a:pt x="707" y="2252"/>
                  <a:pt x="584" y="2252"/>
                </a:cubicBezTo>
                <a:cubicBezTo>
                  <a:pt x="317" y="2252"/>
                  <a:pt x="0" y="2186"/>
                  <a:pt x="0" y="2186"/>
                </a:cubicBezTo>
                <a:lnTo>
                  <a:pt x="0" y="2186"/>
                </a:lnTo>
                <a:lnTo>
                  <a:pt x="6864" y="13834"/>
                </a:lnTo>
                <a:cubicBezTo>
                  <a:pt x="6993" y="13192"/>
                  <a:pt x="7473" y="13079"/>
                  <a:pt x="7797" y="13079"/>
                </a:cubicBezTo>
                <a:cubicBezTo>
                  <a:pt x="7974" y="13079"/>
                  <a:pt x="8104" y="13113"/>
                  <a:pt x="8104" y="13113"/>
                </a:cubicBezTo>
                <a:cubicBezTo>
                  <a:pt x="8210" y="12865"/>
                  <a:pt x="8364" y="12640"/>
                  <a:pt x="8541" y="12451"/>
                </a:cubicBezTo>
                <a:cubicBezTo>
                  <a:pt x="8617" y="12383"/>
                  <a:pt x="8736" y="12360"/>
                  <a:pt x="8862" y="12360"/>
                </a:cubicBezTo>
                <a:cubicBezTo>
                  <a:pt x="9128" y="12360"/>
                  <a:pt x="9427" y="12463"/>
                  <a:pt x="9427" y="12463"/>
                </a:cubicBezTo>
                <a:cubicBezTo>
                  <a:pt x="9427" y="12463"/>
                  <a:pt x="9510" y="11837"/>
                  <a:pt x="9770" y="11684"/>
                </a:cubicBezTo>
                <a:cubicBezTo>
                  <a:pt x="9838" y="11642"/>
                  <a:pt x="9926" y="11627"/>
                  <a:pt x="10019" y="11627"/>
                </a:cubicBezTo>
                <a:cubicBezTo>
                  <a:pt x="10300" y="11627"/>
                  <a:pt x="10632" y="11766"/>
                  <a:pt x="10632" y="11766"/>
                </a:cubicBezTo>
                <a:lnTo>
                  <a:pt x="36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5" name="Google Shape;7325;p45"/>
          <p:cNvSpPr txBox="1"/>
          <p:nvPr>
            <p:ph idx="1" type="subTitle"/>
          </p:nvPr>
        </p:nvSpPr>
        <p:spPr>
          <a:xfrm>
            <a:off x="5836375" y="3185400"/>
            <a:ext cx="33300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Rudolph Civil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Engineering Intern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6" name="Google Shape;7326;p45"/>
          <p:cNvGrpSpPr/>
          <p:nvPr/>
        </p:nvGrpSpPr>
        <p:grpSpPr>
          <a:xfrm>
            <a:off x="2999899" y="1211707"/>
            <a:ext cx="3149887" cy="174750"/>
            <a:chOff x="3962000" y="4060525"/>
            <a:chExt cx="2324125" cy="174750"/>
          </a:xfrm>
        </p:grpSpPr>
        <p:sp>
          <p:nvSpPr>
            <p:cNvPr id="7327" name="Google Shape;7327;p45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8" name="Google Shape;7328;p45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9" name="Google Shape;7329;p45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45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45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45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45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45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45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45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45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45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45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0" name="Google Shape;7340;p45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1" name="Google Shape;7341;p45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45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45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45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45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45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45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45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45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45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45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45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3" name="Google Shape;7353;p45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4" name="Google Shape;7354;p45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5" name="Google Shape;7355;p45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6" name="Google Shape;7356;p45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7" name="Google Shape;7357;p45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8" name="Google Shape;7358;p45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359" name="Google Shape;735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0" name="Google Shape;7360;p45"/>
          <p:cNvPicPr preferRelativeResize="0"/>
          <p:nvPr/>
        </p:nvPicPr>
        <p:blipFill rotWithShape="1">
          <a:blip r:embed="rId9">
            <a:alphaModFix/>
          </a:blip>
          <a:srcRect b="6493" l="0" r="54356" t="8291"/>
          <a:stretch/>
        </p:blipFill>
        <p:spPr>
          <a:xfrm>
            <a:off x="4485738" y="2859651"/>
            <a:ext cx="1558749" cy="1740026"/>
          </a:xfrm>
          <a:prstGeom prst="rect">
            <a:avLst/>
          </a:prstGeom>
          <a:noFill/>
          <a:ln>
            <a:noFill/>
          </a:ln>
        </p:spPr>
      </p:pic>
      <p:sp>
        <p:nvSpPr>
          <p:cNvPr id="7361" name="Google Shape;7361;p45"/>
          <p:cNvSpPr txBox="1"/>
          <p:nvPr>
            <p:ph idx="2" type="subTitle"/>
          </p:nvPr>
        </p:nvSpPr>
        <p:spPr>
          <a:xfrm>
            <a:off x="624500" y="3232300"/>
            <a:ext cx="2907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Morgan Cobb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 Explore Intern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5" name="Shape 7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6" name="Google Shape;7366;p46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13563" y="90137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7" name="Google Shape;7367;p46"/>
          <p:cNvSpPr txBox="1"/>
          <p:nvPr>
            <p:ph type="title"/>
          </p:nvPr>
        </p:nvSpPr>
        <p:spPr>
          <a:xfrm>
            <a:off x="1670675" y="1521425"/>
            <a:ext cx="5518200" cy="1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Eboard</a:t>
            </a:r>
            <a:endParaRPr/>
          </a:p>
        </p:txBody>
      </p:sp>
      <p:sp>
        <p:nvSpPr>
          <p:cNvPr id="7368" name="Google Shape;7368;p46"/>
          <p:cNvSpPr txBox="1"/>
          <p:nvPr>
            <p:ph idx="1" type="body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cool people</a:t>
            </a:r>
            <a:endParaRPr/>
          </a:p>
        </p:txBody>
      </p:sp>
      <p:pic>
        <p:nvPicPr>
          <p:cNvPr id="7369" name="Google Shape;736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63825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3" name="Shape 7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" name="Google Shape;7374;p47"/>
          <p:cNvSpPr txBox="1"/>
          <p:nvPr>
            <p:ph type="title"/>
          </p:nvPr>
        </p:nvSpPr>
        <p:spPr>
          <a:xfrm>
            <a:off x="311700" y="102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2021-2022 Eboard Members</a:t>
            </a:r>
            <a:endParaRPr/>
          </a:p>
        </p:txBody>
      </p:sp>
      <p:pic>
        <p:nvPicPr>
          <p:cNvPr id="7375" name="Google Shape;7375;p47"/>
          <p:cNvPicPr preferRelativeResize="0"/>
          <p:nvPr/>
        </p:nvPicPr>
        <p:blipFill rotWithShape="1">
          <a:blip r:embed="rId3">
            <a:alphaModFix/>
          </a:blip>
          <a:srcRect b="0" l="6259" r="2089" t="3119"/>
          <a:stretch/>
        </p:blipFill>
        <p:spPr>
          <a:xfrm>
            <a:off x="2954174" y="2803375"/>
            <a:ext cx="1560700" cy="22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6" name="Google Shape;7376;p47"/>
          <p:cNvPicPr preferRelativeResize="0"/>
          <p:nvPr/>
        </p:nvPicPr>
        <p:blipFill rotWithShape="1">
          <a:blip r:embed="rId4">
            <a:alphaModFix/>
          </a:blip>
          <a:srcRect b="0" l="5483" r="4918" t="0"/>
          <a:stretch/>
        </p:blipFill>
        <p:spPr>
          <a:xfrm>
            <a:off x="5709050" y="647775"/>
            <a:ext cx="1401850" cy="19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7" name="Google Shape;7377;p47"/>
          <p:cNvPicPr preferRelativeResize="0"/>
          <p:nvPr/>
        </p:nvPicPr>
        <p:blipFill rotWithShape="1">
          <a:blip r:embed="rId5">
            <a:alphaModFix/>
          </a:blip>
          <a:srcRect b="0" l="4924" r="0" t="0"/>
          <a:stretch/>
        </p:blipFill>
        <p:spPr>
          <a:xfrm>
            <a:off x="2042513" y="647775"/>
            <a:ext cx="1491000" cy="2085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8" name="Google Shape;7378;p47"/>
          <p:cNvPicPr preferRelativeResize="0"/>
          <p:nvPr/>
        </p:nvPicPr>
        <p:blipFill rotWithShape="1">
          <a:blip r:embed="rId6">
            <a:alphaModFix/>
          </a:blip>
          <a:srcRect b="0" l="4927" r="5474" t="3016"/>
          <a:stretch/>
        </p:blipFill>
        <p:spPr>
          <a:xfrm>
            <a:off x="7583300" y="2803375"/>
            <a:ext cx="1560700" cy="22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9" name="Google Shape;7379;p47"/>
          <p:cNvPicPr preferRelativeResize="0"/>
          <p:nvPr/>
        </p:nvPicPr>
        <p:blipFill rotWithShape="1">
          <a:blip r:embed="rId7">
            <a:alphaModFix/>
          </a:blip>
          <a:srcRect b="0" l="6598" r="9768" t="0"/>
          <a:stretch/>
        </p:blipFill>
        <p:spPr>
          <a:xfrm>
            <a:off x="7611125" y="2764625"/>
            <a:ext cx="1516175" cy="16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0" name="Google Shape;7380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12" y="662501"/>
            <a:ext cx="1401850" cy="196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1" name="Google Shape;7381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62463" y="663625"/>
            <a:ext cx="1401850" cy="19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2" name="Google Shape;7382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13225" y="647775"/>
            <a:ext cx="1516175" cy="19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3" name="Google Shape;7383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2803376"/>
            <a:ext cx="1516150" cy="22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4" name="Google Shape;7384;p4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14875" y="2803375"/>
            <a:ext cx="1560700" cy="220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5" name="Google Shape;7385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28099" y="2815148"/>
            <a:ext cx="1599726" cy="22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6" name="Google Shape;7386;p47"/>
          <p:cNvPicPr preferRelativeResize="0"/>
          <p:nvPr/>
        </p:nvPicPr>
        <p:blipFill rotWithShape="1">
          <a:blip r:embed="rId14">
            <a:alphaModFix/>
          </a:blip>
          <a:srcRect b="6493" l="0" r="54356" t="8291"/>
          <a:stretch/>
        </p:blipFill>
        <p:spPr>
          <a:xfrm>
            <a:off x="57163" y="2789888"/>
            <a:ext cx="1401824" cy="15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7" name="Google Shape;7387;p47"/>
          <p:cNvPicPr preferRelativeResize="0"/>
          <p:nvPr/>
        </p:nvPicPr>
        <p:blipFill rotWithShape="1">
          <a:blip r:embed="rId15">
            <a:alphaModFix/>
          </a:blip>
          <a:srcRect b="0" l="5177" r="0" t="0"/>
          <a:stretch/>
        </p:blipFill>
        <p:spPr>
          <a:xfrm>
            <a:off x="1516150" y="2764625"/>
            <a:ext cx="1491000" cy="225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8" name="Google Shape;7388;p4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2" name="Shape 7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" name="Google Shape;7393;p48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13563" y="90137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4" name="Google Shape;7394;p48"/>
          <p:cNvSpPr txBox="1"/>
          <p:nvPr>
            <p:ph type="title"/>
          </p:nvPr>
        </p:nvSpPr>
        <p:spPr>
          <a:xfrm>
            <a:off x="1670675" y="1521425"/>
            <a:ext cx="5518200" cy="1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Updates</a:t>
            </a:r>
            <a:endParaRPr/>
          </a:p>
        </p:txBody>
      </p:sp>
      <p:sp>
        <p:nvSpPr>
          <p:cNvPr id="7395" name="Google Shape;7395;p48"/>
          <p:cNvSpPr txBox="1"/>
          <p:nvPr>
            <p:ph idx="1" type="body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tuned</a:t>
            </a:r>
            <a:endParaRPr/>
          </a:p>
        </p:txBody>
      </p:sp>
      <p:pic>
        <p:nvPicPr>
          <p:cNvPr id="7396" name="Google Shape;739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63825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0" name="Shape 7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1" name="Google Shape;7401;p49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1080236" y="1419562"/>
            <a:ext cx="212972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2" name="Google Shape;7402;p49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0800000">
            <a:off x="5980836" y="1419550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03" name="Google Shape;7403;p49"/>
          <p:cNvSpPr txBox="1"/>
          <p:nvPr>
            <p:ph idx="3" type="subTitle"/>
          </p:nvPr>
        </p:nvSpPr>
        <p:spPr>
          <a:xfrm>
            <a:off x="709825" y="1552759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Shredder</a:t>
            </a:r>
            <a:endParaRPr/>
          </a:p>
        </p:txBody>
      </p:sp>
      <p:sp>
        <p:nvSpPr>
          <p:cNvPr id="7404" name="Google Shape;7404;p49"/>
          <p:cNvSpPr txBox="1"/>
          <p:nvPr>
            <p:ph idx="2" type="subTitle"/>
          </p:nvPr>
        </p:nvSpPr>
        <p:spPr>
          <a:xfrm>
            <a:off x="5666006" y="1623121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</a:t>
            </a:r>
            <a:endParaRPr/>
          </a:p>
        </p:txBody>
      </p:sp>
      <p:sp>
        <p:nvSpPr>
          <p:cNvPr id="7405" name="Google Shape;7405;p49"/>
          <p:cNvSpPr txBox="1"/>
          <p:nvPr>
            <p:ph idx="5" type="subTitle"/>
          </p:nvPr>
        </p:nvSpPr>
        <p:spPr>
          <a:xfrm>
            <a:off x="5521377" y="2084113"/>
            <a:ext cx="32706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Generate a </a:t>
            </a:r>
            <a:r>
              <a:rPr lang="en"/>
              <a:t>preliminary</a:t>
            </a:r>
            <a:r>
              <a:rPr lang="en"/>
              <a:t> design for “customer” review </a:t>
            </a:r>
            <a:endParaRPr/>
          </a:p>
        </p:txBody>
      </p:sp>
      <p:sp>
        <p:nvSpPr>
          <p:cNvPr id="7406" name="Google Shape;7406;p49"/>
          <p:cNvSpPr txBox="1"/>
          <p:nvPr>
            <p:ph idx="6" type="subTitle"/>
          </p:nvPr>
        </p:nvSpPr>
        <p:spPr>
          <a:xfrm>
            <a:off x="836425" y="1998893"/>
            <a:ext cx="25062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New motor is in.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Coupler to be made.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Get it in motion for analysis.</a:t>
            </a:r>
            <a:endParaRPr/>
          </a:p>
        </p:txBody>
      </p:sp>
      <p:grpSp>
        <p:nvGrpSpPr>
          <p:cNvPr id="7407" name="Google Shape;7407;p49"/>
          <p:cNvGrpSpPr/>
          <p:nvPr/>
        </p:nvGrpSpPr>
        <p:grpSpPr>
          <a:xfrm>
            <a:off x="1080224" y="3883925"/>
            <a:ext cx="6988179" cy="174750"/>
            <a:chOff x="3962000" y="4060525"/>
            <a:chExt cx="2324125" cy="174750"/>
          </a:xfrm>
        </p:grpSpPr>
        <p:sp>
          <p:nvSpPr>
            <p:cNvPr id="7408" name="Google Shape;7408;p49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49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49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49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49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49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49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49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49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49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49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49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49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49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49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49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49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49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49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49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49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49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49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49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49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49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49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49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49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49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8" name="Google Shape;7438;p49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49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40" name="Google Shape;7440;p49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Team</a:t>
            </a:r>
            <a:endParaRPr/>
          </a:p>
        </p:txBody>
      </p:sp>
      <p:grpSp>
        <p:nvGrpSpPr>
          <p:cNvPr id="7441" name="Google Shape;7441;p49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442" name="Google Shape;7442;p49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49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49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49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49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49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49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49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49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49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49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49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49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49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49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49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49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49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49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49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49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49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49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49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49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7" name="Google Shape;7467;p49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8" name="Google Shape;7468;p49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49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49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49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49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49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474" name="Google Shape;747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5" name="Google Shape;747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2900" y="3180004"/>
            <a:ext cx="2129724" cy="135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6" name="Google Shape;7476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7425" y="3094810"/>
            <a:ext cx="2317975" cy="1669653"/>
          </a:xfrm>
          <a:prstGeom prst="rect">
            <a:avLst/>
          </a:prstGeom>
          <a:noFill/>
          <a:ln cap="flat" cmpd="sng" w="9525">
            <a:solidFill>
              <a:srgbClr val="918F8E"/>
            </a:solidFill>
            <a:prstDash val="dash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0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1" name="Google Shape;7481;p50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1618886" y="2015262"/>
            <a:ext cx="212972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2" name="Google Shape;7482;p50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0800000">
            <a:off x="5540286" y="2064300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83" name="Google Shape;7483;p50"/>
          <p:cNvSpPr txBox="1"/>
          <p:nvPr>
            <p:ph idx="3" type="subTitle"/>
          </p:nvPr>
        </p:nvSpPr>
        <p:spPr>
          <a:xfrm>
            <a:off x="1430650" y="213602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Shredder</a:t>
            </a:r>
            <a:endParaRPr/>
          </a:p>
        </p:txBody>
      </p:sp>
      <p:sp>
        <p:nvSpPr>
          <p:cNvPr id="7484" name="Google Shape;7484;p50"/>
          <p:cNvSpPr txBox="1"/>
          <p:nvPr>
            <p:ph idx="2" type="subTitle"/>
          </p:nvPr>
        </p:nvSpPr>
        <p:spPr>
          <a:xfrm>
            <a:off x="5225456" y="2218834"/>
            <a:ext cx="2759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</a:t>
            </a:r>
            <a:endParaRPr/>
          </a:p>
        </p:txBody>
      </p:sp>
      <p:sp>
        <p:nvSpPr>
          <p:cNvPr id="7485" name="Google Shape;7485;p50"/>
          <p:cNvSpPr txBox="1"/>
          <p:nvPr>
            <p:ph idx="5" type="subTitle"/>
          </p:nvPr>
        </p:nvSpPr>
        <p:spPr>
          <a:xfrm>
            <a:off x="5166200" y="2878225"/>
            <a:ext cx="28779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</a:t>
            </a:r>
            <a:r>
              <a:rPr lang="en"/>
              <a:t>ocumentation/block diagrams for the system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Assemble and test new components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6" name="Google Shape;7486;p50"/>
          <p:cNvSpPr txBox="1"/>
          <p:nvPr>
            <p:ph idx="6" type="subTitle"/>
          </p:nvPr>
        </p:nvSpPr>
        <p:spPr>
          <a:xfrm>
            <a:off x="830475" y="2962775"/>
            <a:ext cx="32061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Documentation and block diagrams each week 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Incorporate new winch 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Lighting system/emergency stop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7" name="Google Shape;7487;p50"/>
          <p:cNvGrpSpPr/>
          <p:nvPr/>
        </p:nvGrpSpPr>
        <p:grpSpPr>
          <a:xfrm>
            <a:off x="1080224" y="3883925"/>
            <a:ext cx="6988179" cy="174750"/>
            <a:chOff x="3962000" y="4060525"/>
            <a:chExt cx="2324125" cy="174750"/>
          </a:xfrm>
        </p:grpSpPr>
        <p:sp>
          <p:nvSpPr>
            <p:cNvPr id="7488" name="Google Shape;7488;p50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50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50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50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50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50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50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50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50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50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50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50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50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50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50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50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50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50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50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50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50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50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50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50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50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50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50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50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50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50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50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50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0" name="Google Shape;7520;p50"/>
          <p:cNvSpPr txBox="1"/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Electrical</a:t>
            </a:r>
            <a:r>
              <a:rPr lang="en"/>
              <a:t> Team</a:t>
            </a:r>
            <a:endParaRPr/>
          </a:p>
        </p:txBody>
      </p:sp>
      <p:grpSp>
        <p:nvGrpSpPr>
          <p:cNvPr id="7521" name="Google Shape;7521;p50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522" name="Google Shape;7522;p50"/>
            <p:cNvSpPr/>
            <p:nvPr/>
          </p:nvSpPr>
          <p:spPr>
            <a:xfrm>
              <a:off x="3962000" y="4060525"/>
              <a:ext cx="1117875" cy="168975"/>
            </a:xfrm>
            <a:custGeom>
              <a:rect b="b" l="l" r="r" t="t"/>
              <a:pathLst>
                <a:path extrusionOk="0" h="6759" w="44715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50"/>
            <p:cNvSpPr/>
            <p:nvPr/>
          </p:nvSpPr>
          <p:spPr>
            <a:xfrm>
              <a:off x="4702700" y="4077275"/>
              <a:ext cx="1172275" cy="158000"/>
            </a:xfrm>
            <a:custGeom>
              <a:rect b="b" l="l" r="r" t="t"/>
              <a:pathLst>
                <a:path extrusionOk="0" h="6320" w="46891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50"/>
            <p:cNvSpPr/>
            <p:nvPr/>
          </p:nvSpPr>
          <p:spPr>
            <a:xfrm>
              <a:off x="5713850" y="4108125"/>
              <a:ext cx="572275" cy="107250"/>
            </a:xfrm>
            <a:custGeom>
              <a:rect b="b" l="l" r="r" t="t"/>
              <a:pathLst>
                <a:path extrusionOk="0" h="4290" w="22891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50"/>
            <p:cNvSpPr/>
            <p:nvPr/>
          </p:nvSpPr>
          <p:spPr>
            <a:xfrm>
              <a:off x="4481425" y="4181875"/>
              <a:ext cx="142325" cy="46600"/>
            </a:xfrm>
            <a:custGeom>
              <a:rect b="b" l="l" r="r" t="t"/>
              <a:pathLst>
                <a:path extrusionOk="0" h="1864" w="5693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50"/>
            <p:cNvSpPr/>
            <p:nvPr/>
          </p:nvSpPr>
          <p:spPr>
            <a:xfrm>
              <a:off x="4339675" y="4191825"/>
              <a:ext cx="84250" cy="31400"/>
            </a:xfrm>
            <a:custGeom>
              <a:rect b="b" l="l" r="r" t="t"/>
              <a:pathLst>
                <a:path extrusionOk="0" h="1256" w="337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50"/>
            <p:cNvSpPr/>
            <p:nvPr/>
          </p:nvSpPr>
          <p:spPr>
            <a:xfrm>
              <a:off x="5399450" y="4080400"/>
              <a:ext cx="70650" cy="23575"/>
            </a:xfrm>
            <a:custGeom>
              <a:rect b="b" l="l" r="r" t="t"/>
              <a:pathLst>
                <a:path extrusionOk="0" h="943" w="2826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50"/>
            <p:cNvSpPr/>
            <p:nvPr/>
          </p:nvSpPr>
          <p:spPr>
            <a:xfrm>
              <a:off x="5661000" y="4092950"/>
              <a:ext cx="70650" cy="14675"/>
            </a:xfrm>
            <a:custGeom>
              <a:rect b="b" l="l" r="r" t="t"/>
              <a:pathLst>
                <a:path extrusionOk="0" h="587" w="2826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50"/>
            <p:cNvSpPr/>
            <p:nvPr/>
          </p:nvSpPr>
          <p:spPr>
            <a:xfrm>
              <a:off x="4834525" y="4073075"/>
              <a:ext cx="28275" cy="43450"/>
            </a:xfrm>
            <a:custGeom>
              <a:rect b="b" l="l" r="r" t="t"/>
              <a:pathLst>
                <a:path extrusionOk="0" h="1738" w="1131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50"/>
            <p:cNvSpPr/>
            <p:nvPr/>
          </p:nvSpPr>
          <p:spPr>
            <a:xfrm>
              <a:off x="4920300" y="4077275"/>
              <a:ext cx="30900" cy="34025"/>
            </a:xfrm>
            <a:custGeom>
              <a:rect b="b" l="l" r="r" t="t"/>
              <a:pathLst>
                <a:path extrusionOk="0" h="1361" w="1236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50"/>
            <p:cNvSpPr/>
            <p:nvPr/>
          </p:nvSpPr>
          <p:spPr>
            <a:xfrm>
              <a:off x="4068725" y="4198100"/>
              <a:ext cx="40300" cy="14150"/>
            </a:xfrm>
            <a:custGeom>
              <a:rect b="b" l="l" r="r" t="t"/>
              <a:pathLst>
                <a:path extrusionOk="0" h="566" w="1612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50"/>
            <p:cNvSpPr/>
            <p:nvPr/>
          </p:nvSpPr>
          <p:spPr>
            <a:xfrm>
              <a:off x="4304100" y="4198625"/>
              <a:ext cx="22000" cy="16750"/>
            </a:xfrm>
            <a:custGeom>
              <a:rect b="b" l="l" r="r" t="t"/>
              <a:pathLst>
                <a:path extrusionOk="0" h="670" w="88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50"/>
            <p:cNvSpPr/>
            <p:nvPr/>
          </p:nvSpPr>
          <p:spPr>
            <a:xfrm>
              <a:off x="4197925" y="4194450"/>
              <a:ext cx="22000" cy="12050"/>
            </a:xfrm>
            <a:custGeom>
              <a:rect b="b" l="l" r="r" t="t"/>
              <a:pathLst>
                <a:path extrusionOk="0" h="482" w="88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50"/>
            <p:cNvSpPr/>
            <p:nvPr/>
          </p:nvSpPr>
          <p:spPr>
            <a:xfrm>
              <a:off x="4126775" y="4200200"/>
              <a:ext cx="13100" cy="10475"/>
            </a:xfrm>
            <a:custGeom>
              <a:rect b="b" l="l" r="r" t="t"/>
              <a:pathLst>
                <a:path extrusionOk="0" h="419" w="524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50"/>
            <p:cNvSpPr/>
            <p:nvPr/>
          </p:nvSpPr>
          <p:spPr>
            <a:xfrm>
              <a:off x="4277425" y="4200200"/>
              <a:ext cx="13100" cy="9950"/>
            </a:xfrm>
            <a:custGeom>
              <a:rect b="b" l="l" r="r" t="t"/>
              <a:pathLst>
                <a:path extrusionOk="0" h="398" w="524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50"/>
            <p:cNvSpPr/>
            <p:nvPr/>
          </p:nvSpPr>
          <p:spPr>
            <a:xfrm>
              <a:off x="4459475" y="4212750"/>
              <a:ext cx="13100" cy="11000"/>
            </a:xfrm>
            <a:custGeom>
              <a:rect b="b" l="l" r="r" t="t"/>
              <a:pathLst>
                <a:path extrusionOk="0" h="440" w="524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50"/>
            <p:cNvSpPr/>
            <p:nvPr/>
          </p:nvSpPr>
          <p:spPr>
            <a:xfrm>
              <a:off x="5762475" y="4100800"/>
              <a:ext cx="8925" cy="9450"/>
            </a:xfrm>
            <a:custGeom>
              <a:rect b="b" l="l" r="r" t="t"/>
              <a:pathLst>
                <a:path extrusionOk="0" h="378" w="357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50"/>
            <p:cNvSpPr/>
            <p:nvPr/>
          </p:nvSpPr>
          <p:spPr>
            <a:xfrm>
              <a:off x="5802775" y="4104475"/>
              <a:ext cx="8900" cy="10475"/>
            </a:xfrm>
            <a:custGeom>
              <a:rect b="b" l="l" r="r" t="t"/>
              <a:pathLst>
                <a:path extrusionOk="0" h="419" w="356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50"/>
            <p:cNvSpPr/>
            <p:nvPr/>
          </p:nvSpPr>
          <p:spPr>
            <a:xfrm>
              <a:off x="4636800" y="4220600"/>
              <a:ext cx="8900" cy="6825"/>
            </a:xfrm>
            <a:custGeom>
              <a:rect b="b" l="l" r="r" t="t"/>
              <a:pathLst>
                <a:path extrusionOk="0" h="273" w="356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50"/>
            <p:cNvSpPr/>
            <p:nvPr/>
          </p:nvSpPr>
          <p:spPr>
            <a:xfrm>
              <a:off x="4237675" y="4200725"/>
              <a:ext cx="13100" cy="5775"/>
            </a:xfrm>
            <a:custGeom>
              <a:rect b="b" l="l" r="r" t="t"/>
              <a:pathLst>
                <a:path extrusionOk="0" h="231" w="524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50"/>
            <p:cNvSpPr/>
            <p:nvPr/>
          </p:nvSpPr>
          <p:spPr>
            <a:xfrm>
              <a:off x="4960075" y="4079350"/>
              <a:ext cx="66975" cy="27225"/>
            </a:xfrm>
            <a:custGeom>
              <a:rect b="b" l="l" r="r" t="t"/>
              <a:pathLst>
                <a:path extrusionOk="0" h="1089" w="2679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50"/>
            <p:cNvSpPr/>
            <p:nvPr/>
          </p:nvSpPr>
          <p:spPr>
            <a:xfrm>
              <a:off x="4871150" y="4086675"/>
              <a:ext cx="20425" cy="25150"/>
            </a:xfrm>
            <a:custGeom>
              <a:rect b="b" l="l" r="r" t="t"/>
              <a:pathLst>
                <a:path extrusionOk="0" h="1006" w="817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50"/>
            <p:cNvSpPr/>
            <p:nvPr/>
          </p:nvSpPr>
          <p:spPr>
            <a:xfrm>
              <a:off x="4951175" y="4130100"/>
              <a:ext cx="16750" cy="14150"/>
            </a:xfrm>
            <a:custGeom>
              <a:rect b="b" l="l" r="r" t="t"/>
              <a:pathLst>
                <a:path extrusionOk="0" h="566" w="67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4" name="Google Shape;7544;p50"/>
            <p:cNvSpPr/>
            <p:nvPr/>
          </p:nvSpPr>
          <p:spPr>
            <a:xfrm>
              <a:off x="5042200" y="4141075"/>
              <a:ext cx="5250" cy="5775"/>
            </a:xfrm>
            <a:custGeom>
              <a:rect b="b" l="l" r="r" t="t"/>
              <a:pathLst>
                <a:path extrusionOk="0" h="231" w="21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5" name="Google Shape;7545;p50"/>
            <p:cNvSpPr/>
            <p:nvPr/>
          </p:nvSpPr>
          <p:spPr>
            <a:xfrm>
              <a:off x="4860150" y="4186075"/>
              <a:ext cx="5250" cy="5250"/>
            </a:xfrm>
            <a:custGeom>
              <a:rect b="b" l="l" r="r" t="t"/>
              <a:pathLst>
                <a:path extrusionOk="0" h="210" w="21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50"/>
            <p:cNvSpPr/>
            <p:nvPr/>
          </p:nvSpPr>
          <p:spPr>
            <a:xfrm>
              <a:off x="4869575" y="4104475"/>
              <a:ext cx="2100" cy="1575"/>
            </a:xfrm>
            <a:custGeom>
              <a:rect b="b" l="l" r="r" t="t"/>
              <a:pathLst>
                <a:path extrusionOk="0" h="63" w="84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50"/>
            <p:cNvSpPr/>
            <p:nvPr/>
          </p:nvSpPr>
          <p:spPr>
            <a:xfrm>
              <a:off x="5084025" y="4095575"/>
              <a:ext cx="31425" cy="38725"/>
            </a:xfrm>
            <a:custGeom>
              <a:rect b="b" l="l" r="r" t="t"/>
              <a:pathLst>
                <a:path extrusionOk="0" h="1549" w="1257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50"/>
            <p:cNvSpPr/>
            <p:nvPr/>
          </p:nvSpPr>
          <p:spPr>
            <a:xfrm>
              <a:off x="5794925" y="4131675"/>
              <a:ext cx="34025" cy="31400"/>
            </a:xfrm>
            <a:custGeom>
              <a:rect b="b" l="l" r="r" t="t"/>
              <a:pathLst>
                <a:path extrusionOk="0" h="1256" w="1361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50"/>
            <p:cNvSpPr/>
            <p:nvPr/>
          </p:nvSpPr>
          <p:spPr>
            <a:xfrm>
              <a:off x="5046900" y="4113350"/>
              <a:ext cx="15200" cy="13625"/>
            </a:xfrm>
            <a:custGeom>
              <a:rect b="b" l="l" r="r" t="t"/>
              <a:pathLst>
                <a:path extrusionOk="0" h="545" w="608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50"/>
            <p:cNvSpPr/>
            <p:nvPr/>
          </p:nvSpPr>
          <p:spPr>
            <a:xfrm>
              <a:off x="5746800" y="4141600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50"/>
            <p:cNvSpPr/>
            <p:nvPr/>
          </p:nvSpPr>
          <p:spPr>
            <a:xfrm>
              <a:off x="4935475" y="4194950"/>
              <a:ext cx="5250" cy="5275"/>
            </a:xfrm>
            <a:custGeom>
              <a:rect b="b" l="l" r="r" t="t"/>
              <a:pathLst>
                <a:path extrusionOk="0" h="211" w="21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50"/>
            <p:cNvSpPr/>
            <p:nvPr/>
          </p:nvSpPr>
          <p:spPr>
            <a:xfrm>
              <a:off x="5099200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50"/>
            <p:cNvSpPr/>
            <p:nvPr/>
          </p:nvSpPr>
          <p:spPr>
            <a:xfrm>
              <a:off x="5764575" y="4158875"/>
              <a:ext cx="5775" cy="5250"/>
            </a:xfrm>
            <a:custGeom>
              <a:rect b="b" l="l" r="r" t="t"/>
              <a:pathLst>
                <a:path extrusionOk="0" h="210" w="231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554" name="Google Shape;755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7175" y="0"/>
            <a:ext cx="1946825" cy="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B6"/>
      </a:lt2>
      <a:accent1>
        <a:srgbClr val="FFB5B5"/>
      </a:accent1>
      <a:accent2>
        <a:srgbClr val="CAFF60"/>
      </a:accent2>
      <a:accent3>
        <a:srgbClr val="4A006E"/>
      </a:accent3>
      <a:accent4>
        <a:srgbClr val="B381C7"/>
      </a:accent4>
      <a:accent5>
        <a:srgbClr val="68006A"/>
      </a:accent5>
      <a:accent6>
        <a:srgbClr val="CEA8C2"/>
      </a:accent6>
      <a:hlink>
        <a:srgbClr val="6A0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